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Layouts/slideLayout39.xml" ContentType="application/vnd.openxmlformats-officedocument.presentationml.slideLayout+xml"/>
  <Override PartName="/ppt/theme/theme5.xml" ContentType="application/vnd.openxmlformats-officedocument.theme+xml"/>
  <Override PartName="/ppt/slideLayouts/slideLayout57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117.xml" ContentType="application/vnd.openxmlformats-officedocument.presentationml.slideLayout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106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Masters/slideMaster8.xml" ContentType="application/vnd.openxmlformats-officedocument.presentationml.slideMaster+xml"/>
  <Override PartName="/ppt/slideMasters/slideMaster11.xml" ContentType="application/vnd.openxmlformats-officedocument.presentationml.slideMaster+xml"/>
  <Override PartName="/ppt/diagrams/layout1.xml" ContentType="application/vnd.openxmlformats-officedocument.drawingml.diagramLayout+xml"/>
  <Override PartName="/ppt/slideMasters/slideMaster4.xml" ContentType="application/vnd.openxmlformats-officedocument.presentationml.slideMaster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theme/theme6.xml" ContentType="application/vnd.openxmlformats-officedocument.theme+xml"/>
  <Override PartName="/ppt/slideLayouts/slideLayout69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98.xml" ContentType="application/vnd.openxmlformats-officedocument.presentationml.slideLayout+xml"/>
  <Override PartName="/ppt/theme/theme10.xml" ContentType="application/vnd.openxmlformats-officedocument.them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Layouts/slideLayout29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118.xml" ContentType="application/vnd.openxmlformats-officedocument.presentationml.slideLayout+xml"/>
  <Override PartName="/ppt/presProps.xml" ContentType="application/vnd.openxmlformats-officedocument.presentationml.presProps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3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114.xml" ContentType="application/vnd.openxmlformats-officedocument.presentationml.slideLayout+xml"/>
  <Override PartName="/ppt/presentation.xml" ContentType="application/vnd.openxmlformats-officedocument.presentationml.presentation.main+xml"/>
  <Override PartName="/ppt/slideLayouts/slideLayout14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103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21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Masters/slideMaster9.xml" ContentType="application/vnd.openxmlformats-officedocument.presentationml.slideMaster+xml"/>
  <Override PartName="/ppt/slideLayouts/slideLayout10.xml" ContentType="application/vnd.openxmlformats-officedocument.presentationml.slideLayout+xml"/>
  <Default Extension="gif" ContentType="image/gif"/>
  <Override PartName="/ppt/slideMasters/slideMaster7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Layouts/slideLayout99.xml" ContentType="application/vnd.openxmlformats-officedocument.presentationml.slideLayout+xml"/>
  <Override PartName="/ppt/theme/theme9.xml" ContentType="application/vnd.openxmlformats-officedocument.theme+xml"/>
  <Override PartName="/ppt/slideMasters/slideMaster5.xml" ContentType="application/vnd.openxmlformats-officedocument.presentationml.slideMaster+xml"/>
  <Override PartName="/ppt/slides/slide8.xml" ContentType="application/vnd.openxmlformats-officedocument.presentationml.slide+xml"/>
  <Override PartName="/ppt/slideLayouts/slideLayout59.xml" ContentType="application/vnd.openxmlformats-officedocument.presentationml.slideLayout+xml"/>
  <Override PartName="/ppt/slideLayouts/slideLayout68.xml" ContentType="application/vnd.openxmlformats-officedocument.presentationml.slideLayout+xml"/>
  <Override PartName="/ppt/theme/theme7.xml" ContentType="application/vnd.openxmlformats-officedocument.theme+xml"/>
  <Override PartName="/ppt/slideLayouts/slideLayout79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97.xml" ContentType="application/vnd.openxmlformats-officedocument.presentationml.slideLayout+xml"/>
  <Override PartName="/ppt/theme/theme11.xml" ContentType="application/vnd.openxmlformats-officedocument.theme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119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115.xml" ContentType="application/vnd.openxmlformats-officedocument.presentationml.slideLayout+xml"/>
  <Default Extension="rels" ContentType="application/vnd.openxmlformats-package.relationships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s/slide12.xml" ContentType="application/vnd.openxmlformats-officedocument.presentationml.slide+xml"/>
  <Override PartName="/ppt/slideLayouts/slideLayout1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Masters/slideMaster6.xml" ContentType="application/vnd.openxmlformats-officedocument.presentationml.slideMaster+xml"/>
  <Override PartName="/ppt/theme/theme8.xml" ContentType="application/vnd.openxmlformats-officedocument.theme+xml"/>
  <Override PartName="/ppt/slideLayouts/slideLayout89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Masters/slideMaster2.xml" ContentType="application/vnd.openxmlformats-officedocument.presentationml.slideMaster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116.xml" ContentType="application/vnd.openxmlformats-officedocument.presentationml.slideLayout+xml"/>
  <Override PartName="/ppt/diagrams/drawing1.xml" ContentType="application/vnd.ms-office.drawingml.diagramDrawing+xml"/>
  <Override PartName="/ppt/slideLayouts/slideLayout16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105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101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  <p:sldMasterId id="2147483684" r:id="rId3"/>
    <p:sldMasterId id="2147483696" r:id="rId4"/>
    <p:sldMasterId id="2147483708" r:id="rId5"/>
    <p:sldMasterId id="2147483720" r:id="rId6"/>
    <p:sldMasterId id="2147483732" r:id="rId7"/>
    <p:sldMasterId id="2147483744" r:id="rId8"/>
    <p:sldMasterId id="2147483756" r:id="rId9"/>
    <p:sldMasterId id="2147483768" r:id="rId10"/>
    <p:sldMasterId id="2147483780" r:id="rId11"/>
  </p:sldMasterIdLst>
  <p:sldIdLst>
    <p:sldId id="268" r:id="rId12"/>
    <p:sldId id="269" r:id="rId13"/>
    <p:sldId id="271" r:id="rId14"/>
    <p:sldId id="257" r:id="rId15"/>
    <p:sldId id="256" r:id="rId16"/>
    <p:sldId id="259" r:id="rId17"/>
    <p:sldId id="262" r:id="rId18"/>
    <p:sldId id="264" r:id="rId19"/>
    <p:sldId id="260" r:id="rId20"/>
    <p:sldId id="261" r:id="rId21"/>
    <p:sldId id="263" r:id="rId22"/>
    <p:sldId id="281" r:id="rId23"/>
    <p:sldId id="273" r:id="rId24"/>
    <p:sldId id="274" r:id="rId25"/>
    <p:sldId id="275" r:id="rId26"/>
    <p:sldId id="276" r:id="rId27"/>
    <p:sldId id="277" r:id="rId28"/>
    <p:sldId id="272" r:id="rId29"/>
    <p:sldId id="278" r:id="rId30"/>
    <p:sldId id="279" r:id="rId31"/>
    <p:sldId id="282" r:id="rId3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50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2.xml"/><Relationship Id="rId18" Type="http://schemas.openxmlformats.org/officeDocument/2006/relationships/slide" Target="slides/slide7.xml"/><Relationship Id="rId26" Type="http://schemas.openxmlformats.org/officeDocument/2006/relationships/slide" Target="slides/slide15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0.xml"/><Relationship Id="rId34" Type="http://schemas.openxmlformats.org/officeDocument/2006/relationships/viewProps" Target="viewProps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1.xml"/><Relationship Id="rId17" Type="http://schemas.openxmlformats.org/officeDocument/2006/relationships/slide" Target="slides/slide6.xml"/><Relationship Id="rId25" Type="http://schemas.openxmlformats.org/officeDocument/2006/relationships/slide" Target="slides/slide14.xml"/><Relationship Id="rId33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5.xml"/><Relationship Id="rId20" Type="http://schemas.openxmlformats.org/officeDocument/2006/relationships/slide" Target="slides/slide9.xml"/><Relationship Id="rId2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13.xml"/><Relationship Id="rId32" Type="http://schemas.openxmlformats.org/officeDocument/2006/relationships/slide" Target="slides/slide2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4.xml"/><Relationship Id="rId23" Type="http://schemas.openxmlformats.org/officeDocument/2006/relationships/slide" Target="slides/slide12.xml"/><Relationship Id="rId28" Type="http://schemas.openxmlformats.org/officeDocument/2006/relationships/slide" Target="slides/slide17.xml"/><Relationship Id="rId36" Type="http://schemas.openxmlformats.org/officeDocument/2006/relationships/tableStyles" Target="tableStyles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8.xml"/><Relationship Id="rId31" Type="http://schemas.openxmlformats.org/officeDocument/2006/relationships/slide" Target="slides/slide20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3.xml"/><Relationship Id="rId22" Type="http://schemas.openxmlformats.org/officeDocument/2006/relationships/slide" Target="slides/slide11.xml"/><Relationship Id="rId27" Type="http://schemas.openxmlformats.org/officeDocument/2006/relationships/slide" Target="slides/slide16.xml"/><Relationship Id="rId30" Type="http://schemas.openxmlformats.org/officeDocument/2006/relationships/slide" Target="slides/slide19.xml"/><Relationship Id="rId35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1A20839-E33B-48A2-9014-49F2CA2A2451}" type="doc">
      <dgm:prSet loTypeId="urn:microsoft.com/office/officeart/2005/8/layout/chevron2" loCatId="list" qsTypeId="urn:microsoft.com/office/officeart/2005/8/quickstyle/simple5" qsCatId="simple" csTypeId="urn:microsoft.com/office/officeart/2005/8/colors/colorful1#1" csCatId="colorful" phldr="1"/>
      <dgm:spPr/>
      <dgm:t>
        <a:bodyPr/>
        <a:lstStyle/>
        <a:p>
          <a:endParaRPr lang="ru-RU"/>
        </a:p>
      </dgm:t>
    </dgm:pt>
    <dgm:pt modelId="{840CE18D-5574-44FD-A3CE-C64B32B966E2}">
      <dgm:prSet phldrT="[Текст]"/>
      <dgm:spPr/>
      <dgm:t>
        <a:bodyPr/>
        <a:lstStyle/>
        <a:p>
          <a:r>
            <a:rPr lang="ru-RU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1</a:t>
          </a:r>
          <a:endParaRPr lang="ru-RU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7D3D9555-7255-476E-B4C5-403D8E1A1D9B}" type="parTrans" cxnId="{53F7CE67-6A29-4C5F-971D-498F3630CB31}">
      <dgm:prSet/>
      <dgm:spPr/>
      <dgm:t>
        <a:bodyPr/>
        <a:lstStyle/>
        <a:p>
          <a:endParaRPr lang="ru-RU"/>
        </a:p>
      </dgm:t>
    </dgm:pt>
    <dgm:pt modelId="{CE291088-5D91-429D-8111-4702BF442F99}" type="sibTrans" cxnId="{53F7CE67-6A29-4C5F-971D-498F3630CB31}">
      <dgm:prSet/>
      <dgm:spPr/>
      <dgm:t>
        <a:bodyPr/>
        <a:lstStyle/>
        <a:p>
          <a:endParaRPr lang="ru-RU"/>
        </a:p>
      </dgm:t>
    </dgm:pt>
    <dgm:pt modelId="{5E6BA470-16E9-41A8-AD86-0F7EBE484CF0}">
      <dgm:prSet phldrT="[Текст]" custT="1"/>
      <dgm:spPr/>
      <dgm:t>
        <a:bodyPr/>
        <a:lstStyle/>
        <a:p>
          <a:r>
            <a:rPr lang="ru-RU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Внимательно посмотри на слово.</a:t>
          </a:r>
          <a:endParaRPr lang="ru-RU" sz="24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BFC505A0-1D0E-4E42-A8C1-CE7C12DAE72C}" type="parTrans" cxnId="{6F673918-EBC4-4BCD-AAA5-7C2F9DA3D399}">
      <dgm:prSet/>
      <dgm:spPr/>
      <dgm:t>
        <a:bodyPr/>
        <a:lstStyle/>
        <a:p>
          <a:endParaRPr lang="ru-RU"/>
        </a:p>
      </dgm:t>
    </dgm:pt>
    <dgm:pt modelId="{C279CE90-1EB7-446D-A0A5-9B237028DAC6}" type="sibTrans" cxnId="{6F673918-EBC4-4BCD-AAA5-7C2F9DA3D399}">
      <dgm:prSet/>
      <dgm:spPr/>
      <dgm:t>
        <a:bodyPr/>
        <a:lstStyle/>
        <a:p>
          <a:endParaRPr lang="ru-RU"/>
        </a:p>
      </dgm:t>
    </dgm:pt>
    <dgm:pt modelId="{B8EFCF8D-C8B1-4358-A239-52C539913C2F}">
      <dgm:prSet phldrT="[Текст]"/>
      <dgm:spPr/>
      <dgm:t>
        <a:bodyPr/>
        <a:lstStyle/>
        <a:p>
          <a:r>
            <a:rPr lang="ru-RU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2</a:t>
          </a:r>
          <a:endParaRPr lang="ru-RU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F182F9A0-E53E-4CBC-900F-FE48E0819EFD}" type="parTrans" cxnId="{E32E240D-B447-476A-97A9-2007429C34E5}">
      <dgm:prSet/>
      <dgm:spPr/>
      <dgm:t>
        <a:bodyPr/>
        <a:lstStyle/>
        <a:p>
          <a:endParaRPr lang="ru-RU"/>
        </a:p>
      </dgm:t>
    </dgm:pt>
    <dgm:pt modelId="{385E8FA4-7724-44D7-B394-1B964D6FECCA}" type="sibTrans" cxnId="{E32E240D-B447-476A-97A9-2007429C34E5}">
      <dgm:prSet/>
      <dgm:spPr/>
      <dgm:t>
        <a:bodyPr/>
        <a:lstStyle/>
        <a:p>
          <a:endParaRPr lang="ru-RU"/>
        </a:p>
      </dgm:t>
    </dgm:pt>
    <dgm:pt modelId="{470DD6C7-A93C-49BB-85F2-7D6D91DB8A75}">
      <dgm:prSet phldrT="[Текст]" custT="1"/>
      <dgm:spPr/>
      <dgm:t>
        <a:bodyPr/>
        <a:lstStyle/>
        <a:p>
          <a:r>
            <a:rPr lang="ru-RU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Прочитай лексическое значение слова.</a:t>
          </a:r>
          <a:endParaRPr lang="ru-RU" sz="24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F263549F-04DD-4F33-980F-F937B2686845}" type="parTrans" cxnId="{0992A757-E543-43AE-91C3-03287DD60486}">
      <dgm:prSet/>
      <dgm:spPr/>
      <dgm:t>
        <a:bodyPr/>
        <a:lstStyle/>
        <a:p>
          <a:endParaRPr lang="ru-RU"/>
        </a:p>
      </dgm:t>
    </dgm:pt>
    <dgm:pt modelId="{0F32CC03-FFC3-412D-9048-454F3CCA46A1}" type="sibTrans" cxnId="{0992A757-E543-43AE-91C3-03287DD60486}">
      <dgm:prSet/>
      <dgm:spPr/>
      <dgm:t>
        <a:bodyPr/>
        <a:lstStyle/>
        <a:p>
          <a:endParaRPr lang="ru-RU"/>
        </a:p>
      </dgm:t>
    </dgm:pt>
    <dgm:pt modelId="{F2E15A77-77AA-474B-81FD-A67809F00698}">
      <dgm:prSet phldrT="[Текст]"/>
      <dgm:spPr/>
      <dgm:t>
        <a:bodyPr/>
        <a:lstStyle/>
        <a:p>
          <a:r>
            <a:rPr lang="ru-RU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3</a:t>
          </a:r>
          <a:endParaRPr lang="ru-RU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4E1D689B-2EA6-4930-A63D-C937FCD24D22}" type="parTrans" cxnId="{299EC3BE-4151-4833-A3E8-8A1B74B83997}">
      <dgm:prSet/>
      <dgm:spPr/>
      <dgm:t>
        <a:bodyPr/>
        <a:lstStyle/>
        <a:p>
          <a:endParaRPr lang="ru-RU"/>
        </a:p>
      </dgm:t>
    </dgm:pt>
    <dgm:pt modelId="{BD88F759-AA45-4D46-85EE-144E47A7EEF9}" type="sibTrans" cxnId="{299EC3BE-4151-4833-A3E8-8A1B74B83997}">
      <dgm:prSet/>
      <dgm:spPr/>
      <dgm:t>
        <a:bodyPr/>
        <a:lstStyle/>
        <a:p>
          <a:endParaRPr lang="ru-RU"/>
        </a:p>
      </dgm:t>
    </dgm:pt>
    <dgm:pt modelId="{42639809-6C73-4031-91DE-CF0AF3B901C2}">
      <dgm:prSet phldrT="[Текст]" custT="1"/>
      <dgm:spPr/>
      <dgm:t>
        <a:bodyPr/>
        <a:lstStyle/>
        <a:p>
          <a:r>
            <a:rPr lang="ru-RU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Придумай ассоциацию к этому слову, что оно напоминает.</a:t>
          </a:r>
          <a:endParaRPr lang="ru-RU" sz="24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674EEB21-9188-4603-8406-5DD5C72810AB}" type="parTrans" cxnId="{FF6D67E0-7545-4DFD-80EB-82FDFF37C8D0}">
      <dgm:prSet/>
      <dgm:spPr/>
      <dgm:t>
        <a:bodyPr/>
        <a:lstStyle/>
        <a:p>
          <a:endParaRPr lang="ru-RU"/>
        </a:p>
      </dgm:t>
    </dgm:pt>
    <dgm:pt modelId="{7E00B990-6ED8-4238-9A11-DAF14785EA1E}" type="sibTrans" cxnId="{FF6D67E0-7545-4DFD-80EB-82FDFF37C8D0}">
      <dgm:prSet/>
      <dgm:spPr/>
      <dgm:t>
        <a:bodyPr/>
        <a:lstStyle/>
        <a:p>
          <a:endParaRPr lang="ru-RU"/>
        </a:p>
      </dgm:t>
    </dgm:pt>
    <dgm:pt modelId="{9D02A515-7824-4D02-A5ED-74C96D0DE60F}" type="pres">
      <dgm:prSet presAssocID="{41A20839-E33B-48A2-9014-49F2CA2A2451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C7DCFE2-3106-48E0-8F8A-00826EE3EB0F}" type="pres">
      <dgm:prSet presAssocID="{840CE18D-5574-44FD-A3CE-C64B32B966E2}" presName="composite" presStyleCnt="0"/>
      <dgm:spPr/>
    </dgm:pt>
    <dgm:pt modelId="{44A3A722-DD60-4143-B67F-33A44A516F29}" type="pres">
      <dgm:prSet presAssocID="{840CE18D-5574-44FD-A3CE-C64B32B966E2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41E42F1-DDD5-41B9-AA7F-961F56E471AB}" type="pres">
      <dgm:prSet presAssocID="{840CE18D-5574-44FD-A3CE-C64B32B966E2}" presName="descendantText" presStyleLbl="alignAcc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43DD4D8-A96A-4F57-8422-5554B07A1060}" type="pres">
      <dgm:prSet presAssocID="{CE291088-5D91-429D-8111-4702BF442F99}" presName="sp" presStyleCnt="0"/>
      <dgm:spPr/>
    </dgm:pt>
    <dgm:pt modelId="{F8646C3B-1B93-479F-9C96-39B200A82009}" type="pres">
      <dgm:prSet presAssocID="{B8EFCF8D-C8B1-4358-A239-52C539913C2F}" presName="composite" presStyleCnt="0"/>
      <dgm:spPr/>
    </dgm:pt>
    <dgm:pt modelId="{81F60686-5CD8-4A9F-AA7F-762B86DFB9B8}" type="pres">
      <dgm:prSet presAssocID="{B8EFCF8D-C8B1-4358-A239-52C539913C2F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C983CDD-F91D-4F7D-BFE5-15ECDE777FF9}" type="pres">
      <dgm:prSet presAssocID="{B8EFCF8D-C8B1-4358-A239-52C539913C2F}" presName="descendantText" presStyleLbl="alignAcc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51E6D76-A387-4902-993F-4223AA19A3F6}" type="pres">
      <dgm:prSet presAssocID="{385E8FA4-7724-44D7-B394-1B964D6FECCA}" presName="sp" presStyleCnt="0"/>
      <dgm:spPr/>
    </dgm:pt>
    <dgm:pt modelId="{EF4B747B-A6EF-4457-B11B-534383FAF74B}" type="pres">
      <dgm:prSet presAssocID="{F2E15A77-77AA-474B-81FD-A67809F00698}" presName="composite" presStyleCnt="0"/>
      <dgm:spPr/>
    </dgm:pt>
    <dgm:pt modelId="{E361874E-0C4A-484C-97A8-C7B64A0911E6}" type="pres">
      <dgm:prSet presAssocID="{F2E15A77-77AA-474B-81FD-A67809F00698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3170B22-D32F-41DD-9ED4-1DE74CF0471A}" type="pres">
      <dgm:prSet presAssocID="{F2E15A77-77AA-474B-81FD-A67809F00698}" presName="descendantText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6F673918-EBC4-4BCD-AAA5-7C2F9DA3D399}" srcId="{840CE18D-5574-44FD-A3CE-C64B32B966E2}" destId="{5E6BA470-16E9-41A8-AD86-0F7EBE484CF0}" srcOrd="0" destOrd="0" parTransId="{BFC505A0-1D0E-4E42-A8C1-CE7C12DAE72C}" sibTransId="{C279CE90-1EB7-446D-A0A5-9B237028DAC6}"/>
    <dgm:cxn modelId="{8F979E8B-7D5F-4C2D-80A6-1D4A330FB3D3}" type="presOf" srcId="{470DD6C7-A93C-49BB-85F2-7D6D91DB8A75}" destId="{6C983CDD-F91D-4F7D-BFE5-15ECDE777FF9}" srcOrd="0" destOrd="0" presId="urn:microsoft.com/office/officeart/2005/8/layout/chevron2"/>
    <dgm:cxn modelId="{18DCE6F8-DDB1-4435-8697-FD79C2DDA3DF}" type="presOf" srcId="{F2E15A77-77AA-474B-81FD-A67809F00698}" destId="{E361874E-0C4A-484C-97A8-C7B64A0911E6}" srcOrd="0" destOrd="0" presId="urn:microsoft.com/office/officeart/2005/8/layout/chevron2"/>
    <dgm:cxn modelId="{A1C3D04F-B380-4641-A32E-74AD85B2DB5E}" type="presOf" srcId="{42639809-6C73-4031-91DE-CF0AF3B901C2}" destId="{F3170B22-D32F-41DD-9ED4-1DE74CF0471A}" srcOrd="0" destOrd="0" presId="urn:microsoft.com/office/officeart/2005/8/layout/chevron2"/>
    <dgm:cxn modelId="{34B995BD-A69B-4A6B-A747-E09352DC2F9B}" type="presOf" srcId="{B8EFCF8D-C8B1-4358-A239-52C539913C2F}" destId="{81F60686-5CD8-4A9F-AA7F-762B86DFB9B8}" srcOrd="0" destOrd="0" presId="urn:microsoft.com/office/officeart/2005/8/layout/chevron2"/>
    <dgm:cxn modelId="{0992A757-E543-43AE-91C3-03287DD60486}" srcId="{B8EFCF8D-C8B1-4358-A239-52C539913C2F}" destId="{470DD6C7-A93C-49BB-85F2-7D6D91DB8A75}" srcOrd="0" destOrd="0" parTransId="{F263549F-04DD-4F33-980F-F937B2686845}" sibTransId="{0F32CC03-FFC3-412D-9048-454F3CCA46A1}"/>
    <dgm:cxn modelId="{299EC3BE-4151-4833-A3E8-8A1B74B83997}" srcId="{41A20839-E33B-48A2-9014-49F2CA2A2451}" destId="{F2E15A77-77AA-474B-81FD-A67809F00698}" srcOrd="2" destOrd="0" parTransId="{4E1D689B-2EA6-4930-A63D-C937FCD24D22}" sibTransId="{BD88F759-AA45-4D46-85EE-144E47A7EEF9}"/>
    <dgm:cxn modelId="{BD070234-072B-4439-81B4-7B50BD58DC89}" type="presOf" srcId="{5E6BA470-16E9-41A8-AD86-0F7EBE484CF0}" destId="{641E42F1-DDD5-41B9-AA7F-961F56E471AB}" srcOrd="0" destOrd="0" presId="urn:microsoft.com/office/officeart/2005/8/layout/chevron2"/>
    <dgm:cxn modelId="{53F7CE67-6A29-4C5F-971D-498F3630CB31}" srcId="{41A20839-E33B-48A2-9014-49F2CA2A2451}" destId="{840CE18D-5574-44FD-A3CE-C64B32B966E2}" srcOrd="0" destOrd="0" parTransId="{7D3D9555-7255-476E-B4C5-403D8E1A1D9B}" sibTransId="{CE291088-5D91-429D-8111-4702BF442F99}"/>
    <dgm:cxn modelId="{41926B7E-6FFF-4006-BE8B-3ADFF39739C5}" type="presOf" srcId="{840CE18D-5574-44FD-A3CE-C64B32B966E2}" destId="{44A3A722-DD60-4143-B67F-33A44A516F29}" srcOrd="0" destOrd="0" presId="urn:microsoft.com/office/officeart/2005/8/layout/chevron2"/>
    <dgm:cxn modelId="{8257E952-B934-41FD-9240-6AF7FFF076A2}" type="presOf" srcId="{41A20839-E33B-48A2-9014-49F2CA2A2451}" destId="{9D02A515-7824-4D02-A5ED-74C96D0DE60F}" srcOrd="0" destOrd="0" presId="urn:microsoft.com/office/officeart/2005/8/layout/chevron2"/>
    <dgm:cxn modelId="{E32E240D-B447-476A-97A9-2007429C34E5}" srcId="{41A20839-E33B-48A2-9014-49F2CA2A2451}" destId="{B8EFCF8D-C8B1-4358-A239-52C539913C2F}" srcOrd="1" destOrd="0" parTransId="{F182F9A0-E53E-4CBC-900F-FE48E0819EFD}" sibTransId="{385E8FA4-7724-44D7-B394-1B964D6FECCA}"/>
    <dgm:cxn modelId="{FF6D67E0-7545-4DFD-80EB-82FDFF37C8D0}" srcId="{F2E15A77-77AA-474B-81FD-A67809F00698}" destId="{42639809-6C73-4031-91DE-CF0AF3B901C2}" srcOrd="0" destOrd="0" parTransId="{674EEB21-9188-4603-8406-5DD5C72810AB}" sibTransId="{7E00B990-6ED8-4238-9A11-DAF14785EA1E}"/>
    <dgm:cxn modelId="{910BEB54-DA1D-424E-AD9E-1EBC544C10A5}" type="presParOf" srcId="{9D02A515-7824-4D02-A5ED-74C96D0DE60F}" destId="{FC7DCFE2-3106-48E0-8F8A-00826EE3EB0F}" srcOrd="0" destOrd="0" presId="urn:microsoft.com/office/officeart/2005/8/layout/chevron2"/>
    <dgm:cxn modelId="{C3D71186-D1CF-4937-B8AF-E9A3C21EF046}" type="presParOf" srcId="{FC7DCFE2-3106-48E0-8F8A-00826EE3EB0F}" destId="{44A3A722-DD60-4143-B67F-33A44A516F29}" srcOrd="0" destOrd="0" presId="urn:microsoft.com/office/officeart/2005/8/layout/chevron2"/>
    <dgm:cxn modelId="{F5BD6133-8F12-403C-AEC5-828AC06A94DB}" type="presParOf" srcId="{FC7DCFE2-3106-48E0-8F8A-00826EE3EB0F}" destId="{641E42F1-DDD5-41B9-AA7F-961F56E471AB}" srcOrd="1" destOrd="0" presId="urn:microsoft.com/office/officeart/2005/8/layout/chevron2"/>
    <dgm:cxn modelId="{81E422B5-1767-4192-8013-A1EFCD9A299D}" type="presParOf" srcId="{9D02A515-7824-4D02-A5ED-74C96D0DE60F}" destId="{243DD4D8-A96A-4F57-8422-5554B07A1060}" srcOrd="1" destOrd="0" presId="urn:microsoft.com/office/officeart/2005/8/layout/chevron2"/>
    <dgm:cxn modelId="{1AD37B55-399C-4626-B536-861A57FDCF92}" type="presParOf" srcId="{9D02A515-7824-4D02-A5ED-74C96D0DE60F}" destId="{F8646C3B-1B93-479F-9C96-39B200A82009}" srcOrd="2" destOrd="0" presId="urn:microsoft.com/office/officeart/2005/8/layout/chevron2"/>
    <dgm:cxn modelId="{B65D3262-843B-4046-AD0B-8759B20810A9}" type="presParOf" srcId="{F8646C3B-1B93-479F-9C96-39B200A82009}" destId="{81F60686-5CD8-4A9F-AA7F-762B86DFB9B8}" srcOrd="0" destOrd="0" presId="urn:microsoft.com/office/officeart/2005/8/layout/chevron2"/>
    <dgm:cxn modelId="{47D23792-2D3A-425B-9E19-B8594357EBAC}" type="presParOf" srcId="{F8646C3B-1B93-479F-9C96-39B200A82009}" destId="{6C983CDD-F91D-4F7D-BFE5-15ECDE777FF9}" srcOrd="1" destOrd="0" presId="urn:microsoft.com/office/officeart/2005/8/layout/chevron2"/>
    <dgm:cxn modelId="{9A4A16FD-33FB-466A-ACA4-F8F3435AEEE5}" type="presParOf" srcId="{9D02A515-7824-4D02-A5ED-74C96D0DE60F}" destId="{751E6D76-A387-4902-993F-4223AA19A3F6}" srcOrd="3" destOrd="0" presId="urn:microsoft.com/office/officeart/2005/8/layout/chevron2"/>
    <dgm:cxn modelId="{9BE6B382-91F7-4536-A529-E8F1325DA45D}" type="presParOf" srcId="{9D02A515-7824-4D02-A5ED-74C96D0DE60F}" destId="{EF4B747B-A6EF-4457-B11B-534383FAF74B}" srcOrd="4" destOrd="0" presId="urn:microsoft.com/office/officeart/2005/8/layout/chevron2"/>
    <dgm:cxn modelId="{9580F019-BA2F-4741-A753-46C036CC5A9D}" type="presParOf" srcId="{EF4B747B-A6EF-4457-B11B-534383FAF74B}" destId="{E361874E-0C4A-484C-97A8-C7B64A0911E6}" srcOrd="0" destOrd="0" presId="urn:microsoft.com/office/officeart/2005/8/layout/chevron2"/>
    <dgm:cxn modelId="{A06E2227-FD31-4480-BFF6-18CBE19D6D04}" type="presParOf" srcId="{EF4B747B-A6EF-4457-B11B-534383FAF74B}" destId="{F3170B22-D32F-41DD-9ED4-1DE74CF0471A}" srcOrd="1" destOrd="0" presId="urn:microsoft.com/office/officeart/2005/8/layout/chevron2"/>
  </dgm:cxnLst>
  <dgm:bg/>
  <dgm:whole/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4A3A722-DD60-4143-B67F-33A44A516F29}">
      <dsp:nvSpPr>
        <dsp:cNvPr id="0" name=""/>
        <dsp:cNvSpPr/>
      </dsp:nvSpPr>
      <dsp:spPr>
        <a:xfrm rot="5400000">
          <a:off x="-253050" y="253446"/>
          <a:ext cx="1687000" cy="1180900"/>
        </a:xfrm>
        <a:prstGeom prst="chevron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0955" tIns="20955" rIns="20955" bIns="20955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3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1</a:t>
          </a:r>
          <a:endParaRPr lang="ru-RU" sz="33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 rot="-5400000">
        <a:off x="0" y="590846"/>
        <a:ext cx="1180900" cy="506100"/>
      </dsp:txXfrm>
    </dsp:sp>
    <dsp:sp modelId="{641E42F1-DDD5-41B9-AA7F-961F56E471AB}">
      <dsp:nvSpPr>
        <dsp:cNvPr id="0" name=""/>
        <dsp:cNvSpPr/>
      </dsp:nvSpPr>
      <dsp:spPr>
        <a:xfrm rot="5400000">
          <a:off x="3899827" y="-2718529"/>
          <a:ext cx="1096550" cy="6534403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70688" tIns="15240" rIns="15240" bIns="15240" numCol="1" spcCol="1270" anchor="ctr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4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Внимательно посмотри на слово.</a:t>
          </a:r>
          <a:endParaRPr lang="ru-RU" sz="24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 rot="-5400000">
        <a:off x="1180901" y="53926"/>
        <a:ext cx="6480874" cy="989492"/>
      </dsp:txXfrm>
    </dsp:sp>
    <dsp:sp modelId="{81F60686-5CD8-4A9F-AA7F-762B86DFB9B8}">
      <dsp:nvSpPr>
        <dsp:cNvPr id="0" name=""/>
        <dsp:cNvSpPr/>
      </dsp:nvSpPr>
      <dsp:spPr>
        <a:xfrm rot="5400000">
          <a:off x="-253050" y="1747152"/>
          <a:ext cx="1687000" cy="1180900"/>
        </a:xfrm>
        <a:prstGeom prst="chevron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0955" tIns="20955" rIns="20955" bIns="20955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3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2</a:t>
          </a:r>
          <a:endParaRPr lang="ru-RU" sz="33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 rot="-5400000">
        <a:off x="0" y="2084552"/>
        <a:ext cx="1180900" cy="506100"/>
      </dsp:txXfrm>
    </dsp:sp>
    <dsp:sp modelId="{6C983CDD-F91D-4F7D-BFE5-15ECDE777FF9}">
      <dsp:nvSpPr>
        <dsp:cNvPr id="0" name=""/>
        <dsp:cNvSpPr/>
      </dsp:nvSpPr>
      <dsp:spPr>
        <a:xfrm rot="5400000">
          <a:off x="3899827" y="-1224823"/>
          <a:ext cx="1096550" cy="6534403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70688" tIns="15240" rIns="15240" bIns="15240" numCol="1" spcCol="1270" anchor="ctr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4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Прочитай лексическое значение слова.</a:t>
          </a:r>
          <a:endParaRPr lang="ru-RU" sz="24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 rot="-5400000">
        <a:off x="1180901" y="1547632"/>
        <a:ext cx="6480874" cy="989492"/>
      </dsp:txXfrm>
    </dsp:sp>
    <dsp:sp modelId="{E361874E-0C4A-484C-97A8-C7B64A0911E6}">
      <dsp:nvSpPr>
        <dsp:cNvPr id="0" name=""/>
        <dsp:cNvSpPr/>
      </dsp:nvSpPr>
      <dsp:spPr>
        <a:xfrm rot="5400000">
          <a:off x="-253050" y="3240858"/>
          <a:ext cx="1687000" cy="1180900"/>
        </a:xfrm>
        <a:prstGeom prst="chevron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0955" tIns="20955" rIns="20955" bIns="20955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3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3</a:t>
          </a:r>
          <a:endParaRPr lang="ru-RU" sz="33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 rot="-5400000">
        <a:off x="0" y="3578258"/>
        <a:ext cx="1180900" cy="506100"/>
      </dsp:txXfrm>
    </dsp:sp>
    <dsp:sp modelId="{F3170B22-D32F-41DD-9ED4-1DE74CF0471A}">
      <dsp:nvSpPr>
        <dsp:cNvPr id="0" name=""/>
        <dsp:cNvSpPr/>
      </dsp:nvSpPr>
      <dsp:spPr>
        <a:xfrm rot="5400000">
          <a:off x="3899827" y="268882"/>
          <a:ext cx="1096550" cy="6534403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70688" tIns="15240" rIns="15240" bIns="15240" numCol="1" spcCol="1270" anchor="ctr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4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Придумай ассоциацию к этому слову, что оно напоминает.</a:t>
          </a:r>
          <a:endParaRPr lang="ru-RU" sz="24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 rot="-5400000">
        <a:off x="1180901" y="3041338"/>
        <a:ext cx="6480874" cy="98949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0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5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6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7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8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9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6" descr="post-279854-1298288370.png"/>
          <p:cNvPicPr>
            <a:picLocks noChangeAspect="1"/>
          </p:cNvPicPr>
          <p:nvPr userDrawn="1"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500938" y="-428625"/>
            <a:ext cx="1643062" cy="164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7" descr="post-279854-1298288370.png"/>
          <p:cNvPicPr>
            <a:picLocks noChangeAspect="1"/>
          </p:cNvPicPr>
          <p:nvPr userDrawn="1"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0" y="214313"/>
            <a:ext cx="2357438" cy="2071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8" descr="97e6b01896c7.png"/>
          <p:cNvPicPr>
            <a:picLocks noChangeAspect="1"/>
          </p:cNvPicPr>
          <p:nvPr userDrawn="1"/>
        </p:nvPicPr>
        <p:blipFill>
          <a:blip r:embed="rId5" cstate="email"/>
          <a:srcRect/>
          <a:stretch>
            <a:fillRect/>
          </a:stretch>
        </p:blipFill>
        <p:spPr bwMode="auto">
          <a:xfrm rot="20340000">
            <a:off x="-628650" y="-349250"/>
            <a:ext cx="3330575" cy="2681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62C0BF-929A-4BBE-8EC6-746CEF608879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17.10.2023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8145A6-2EE0-4F4B-967F-859D5A0348DE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606626414"/>
      </p:ext>
    </p:extLst>
  </p:cSld>
  <p:clrMapOvr>
    <a:masterClrMapping/>
  </p:clrMapOvr>
  <p:transition advClick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3AAAC5-BEE2-47A1-BD56-94776E23A536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17.10.2023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A2D743-7AB6-4213-A90D-A97A05AC46A6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079213550"/>
      </p:ext>
    </p:extLst>
  </p:cSld>
  <p:clrMapOvr>
    <a:masterClrMapping/>
  </p:clrMapOvr>
  <p:transition advClick="0"/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6" descr="post-279854-1298288370.png"/>
          <p:cNvPicPr>
            <a:picLocks noChangeAspect="1"/>
          </p:cNvPicPr>
          <p:nvPr userDrawn="1"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500938" y="-428625"/>
            <a:ext cx="1643062" cy="164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7" descr="post-279854-1298288370.png"/>
          <p:cNvPicPr>
            <a:picLocks noChangeAspect="1"/>
          </p:cNvPicPr>
          <p:nvPr userDrawn="1"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0" y="214313"/>
            <a:ext cx="2357438" cy="2071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8" descr="97e6b01896c7.png"/>
          <p:cNvPicPr>
            <a:picLocks noChangeAspect="1"/>
          </p:cNvPicPr>
          <p:nvPr userDrawn="1"/>
        </p:nvPicPr>
        <p:blipFill>
          <a:blip r:embed="rId5" cstate="email"/>
          <a:srcRect/>
          <a:stretch>
            <a:fillRect/>
          </a:stretch>
        </p:blipFill>
        <p:spPr bwMode="auto">
          <a:xfrm rot="20340000">
            <a:off x="-628650" y="-349250"/>
            <a:ext cx="3330575" cy="2681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62C0BF-929A-4BBE-8EC6-746CEF608879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17.10.2023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8145A6-2EE0-4F4B-967F-859D5A0348DE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686612117"/>
      </p:ext>
    </p:extLst>
  </p:cSld>
  <p:clrMapOvr>
    <a:masterClrMapping/>
  </p:clrMapOvr>
  <p:transition advClick="0"/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84EEE6-DFEC-4B46-A6DB-1CBEC07F5B13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17.10.2023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57B214-78C2-46FA-8FC8-CBA3B278B3A4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721852578"/>
      </p:ext>
    </p:extLst>
  </p:cSld>
  <p:clrMapOvr>
    <a:masterClrMapping/>
  </p:clrMapOvr>
  <p:transition advClick="0"/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3DB10F-B888-4C27-BF65-55DAD77AF003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17.10.2023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CBEB2E-A7BD-48D3-AC63-E23BF04ED3EC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619534617"/>
      </p:ext>
    </p:extLst>
  </p:cSld>
  <p:clrMapOvr>
    <a:masterClrMapping/>
  </p:clrMapOvr>
  <p:transition advClick="0"/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6F12D1-724A-49B8-AF3D-C2B69AFF29EF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17.10.2023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C6FEC8-44B0-4AA0-89AB-CC7DC6AF069F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628572405"/>
      </p:ext>
    </p:extLst>
  </p:cSld>
  <p:clrMapOvr>
    <a:masterClrMapping/>
  </p:clrMapOvr>
  <p:transition advClick="0"/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7D4F76-C881-434C-940A-B100B32C63BF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17.10.2023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E41D91-E7D3-4C25-A5B9-2B500AE2FEDE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089479663"/>
      </p:ext>
    </p:extLst>
  </p:cSld>
  <p:clrMapOvr>
    <a:masterClrMapping/>
  </p:clrMapOvr>
  <p:transition advClick="0"/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CFA14D-CDF9-40ED-9433-BB7FCEE3AFA9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17.10.2023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2CD649-31EE-4604-86D3-91318159E67E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035750740"/>
      </p:ext>
    </p:extLst>
  </p:cSld>
  <p:clrMapOvr>
    <a:masterClrMapping/>
  </p:clrMapOvr>
  <p:transition advClick="0"/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93C6B5-AC20-4EE2-A4E6-FDBE0FD51896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17.10.2023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20882D-4473-496C-9CE3-01CCCEAF4D10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70529527"/>
      </p:ext>
    </p:extLst>
  </p:cSld>
  <p:clrMapOvr>
    <a:masterClrMapping/>
  </p:clrMapOvr>
  <p:transition advClick="0"/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3890E4-C142-4507-8DF5-5E8E919B336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17.10.2023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5D8C4F-9F55-4A86-AE56-81416A4A7BC0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816975887"/>
      </p:ext>
    </p:extLst>
  </p:cSld>
  <p:clrMapOvr>
    <a:masterClrMapping/>
  </p:clrMapOvr>
  <p:transition advClick="0"/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BD85DF-EC6E-436D-800C-3A5DCEDE084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17.10.2023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7663BB-E133-4CA7-9BDB-563ED6C2F89B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336386495"/>
      </p:ext>
    </p:extLst>
  </p:cSld>
  <p:clrMapOvr>
    <a:masterClrMapping/>
  </p:clrMapOvr>
  <p:transition advClick="0"/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3AAAC5-BEE2-47A1-BD56-94776E23A536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17.10.2023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A2D743-7AB6-4213-A90D-A97A05AC46A6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571264420"/>
      </p:ext>
    </p:extLst>
  </p:cSld>
  <p:clrMapOvr>
    <a:masterClrMapping/>
  </p:clrMapOvr>
  <p:transition advClick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4BB53F-3C30-4158-86C0-85D98B899DB6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17.10.2023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C25AB8-248B-4FC0-BAC8-98A665A4AB3B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804995402"/>
      </p:ext>
    </p:extLst>
  </p:cSld>
  <p:clrMapOvr>
    <a:masterClrMapping/>
  </p:clrMapOvr>
  <p:transition advClick="0"/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4BB53F-3C30-4158-86C0-85D98B899DB6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17.10.2023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C25AB8-248B-4FC0-BAC8-98A665A4AB3B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911540344"/>
      </p:ext>
    </p:extLst>
  </p:cSld>
  <p:clrMapOvr>
    <a:masterClrMapping/>
  </p:clrMapOvr>
  <p:transition advClick="0"/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6" descr="post-279854-1298288370.png"/>
          <p:cNvPicPr>
            <a:picLocks noChangeAspect="1"/>
          </p:cNvPicPr>
          <p:nvPr userDrawn="1"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500938" y="-428625"/>
            <a:ext cx="1643062" cy="164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7" descr="post-279854-1298288370.png"/>
          <p:cNvPicPr>
            <a:picLocks noChangeAspect="1"/>
          </p:cNvPicPr>
          <p:nvPr userDrawn="1"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0" y="214313"/>
            <a:ext cx="2357438" cy="2071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8" descr="97e6b01896c7.png"/>
          <p:cNvPicPr>
            <a:picLocks noChangeAspect="1"/>
          </p:cNvPicPr>
          <p:nvPr userDrawn="1"/>
        </p:nvPicPr>
        <p:blipFill>
          <a:blip r:embed="rId5" cstate="email"/>
          <a:srcRect/>
          <a:stretch>
            <a:fillRect/>
          </a:stretch>
        </p:blipFill>
        <p:spPr bwMode="auto">
          <a:xfrm rot="20340000">
            <a:off x="-628650" y="-349250"/>
            <a:ext cx="3330575" cy="2681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62C0BF-929A-4BBE-8EC6-746CEF608879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17.10.2023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8145A6-2EE0-4F4B-967F-859D5A0348DE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486415864"/>
      </p:ext>
    </p:extLst>
  </p:cSld>
  <p:clrMapOvr>
    <a:masterClrMapping/>
  </p:clrMapOvr>
  <p:transition advClick="0"/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84EEE6-DFEC-4B46-A6DB-1CBEC07F5B13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17.10.2023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57B214-78C2-46FA-8FC8-CBA3B278B3A4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491798668"/>
      </p:ext>
    </p:extLst>
  </p:cSld>
  <p:clrMapOvr>
    <a:masterClrMapping/>
  </p:clrMapOvr>
  <p:transition advClick="0"/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3DB10F-B888-4C27-BF65-55DAD77AF003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17.10.2023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CBEB2E-A7BD-48D3-AC63-E23BF04ED3EC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387166070"/>
      </p:ext>
    </p:extLst>
  </p:cSld>
  <p:clrMapOvr>
    <a:masterClrMapping/>
  </p:clrMapOvr>
  <p:transition advClick="0"/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6F12D1-724A-49B8-AF3D-C2B69AFF29EF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17.10.2023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C6FEC8-44B0-4AA0-89AB-CC7DC6AF069F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616061650"/>
      </p:ext>
    </p:extLst>
  </p:cSld>
  <p:clrMapOvr>
    <a:masterClrMapping/>
  </p:clrMapOvr>
  <p:transition advClick="0"/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7D4F76-C881-434C-940A-B100B32C63BF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17.10.2023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E41D91-E7D3-4C25-A5B9-2B500AE2FEDE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088459327"/>
      </p:ext>
    </p:extLst>
  </p:cSld>
  <p:clrMapOvr>
    <a:masterClrMapping/>
  </p:clrMapOvr>
  <p:transition advClick="0"/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CFA14D-CDF9-40ED-9433-BB7FCEE3AFA9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17.10.2023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2CD649-31EE-4604-86D3-91318159E67E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541164979"/>
      </p:ext>
    </p:extLst>
  </p:cSld>
  <p:clrMapOvr>
    <a:masterClrMapping/>
  </p:clrMapOvr>
  <p:transition advClick="0"/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93C6B5-AC20-4EE2-A4E6-FDBE0FD51896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17.10.2023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20882D-4473-496C-9CE3-01CCCEAF4D10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81610294"/>
      </p:ext>
    </p:extLst>
  </p:cSld>
  <p:clrMapOvr>
    <a:masterClrMapping/>
  </p:clrMapOvr>
  <p:transition advClick="0"/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3890E4-C142-4507-8DF5-5E8E919B336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17.10.2023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5D8C4F-9F55-4A86-AE56-81416A4A7BC0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861242259"/>
      </p:ext>
    </p:extLst>
  </p:cSld>
  <p:clrMapOvr>
    <a:masterClrMapping/>
  </p:clrMapOvr>
  <p:transition advClick="0"/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BD85DF-EC6E-436D-800C-3A5DCEDE084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17.10.2023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7663BB-E133-4CA7-9BDB-563ED6C2F89B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274823692"/>
      </p:ext>
    </p:extLst>
  </p:cSld>
  <p:clrMapOvr>
    <a:masterClrMapping/>
  </p:clrMapOvr>
  <p:transition advClick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6" descr="post-279854-1298288370.png"/>
          <p:cNvPicPr>
            <a:picLocks noChangeAspect="1"/>
          </p:cNvPicPr>
          <p:nvPr userDrawn="1"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500938" y="-428625"/>
            <a:ext cx="1643062" cy="164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7" descr="post-279854-1298288370.png"/>
          <p:cNvPicPr>
            <a:picLocks noChangeAspect="1"/>
          </p:cNvPicPr>
          <p:nvPr userDrawn="1"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0" y="214313"/>
            <a:ext cx="2357438" cy="2071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8" descr="97e6b01896c7.png"/>
          <p:cNvPicPr>
            <a:picLocks noChangeAspect="1"/>
          </p:cNvPicPr>
          <p:nvPr userDrawn="1"/>
        </p:nvPicPr>
        <p:blipFill>
          <a:blip r:embed="rId5" cstate="email"/>
          <a:srcRect/>
          <a:stretch>
            <a:fillRect/>
          </a:stretch>
        </p:blipFill>
        <p:spPr bwMode="auto">
          <a:xfrm rot="20340000">
            <a:off x="-628650" y="-349250"/>
            <a:ext cx="3330575" cy="2681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62C0BF-929A-4BBE-8EC6-746CEF608879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17.10.2023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8145A6-2EE0-4F4B-967F-859D5A0348DE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377993400"/>
      </p:ext>
    </p:extLst>
  </p:cSld>
  <p:clrMapOvr>
    <a:masterClrMapping/>
  </p:clrMapOvr>
  <p:transition advClick="0"/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3AAAC5-BEE2-47A1-BD56-94776E23A536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17.10.2023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A2D743-7AB6-4213-A90D-A97A05AC46A6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30967057"/>
      </p:ext>
    </p:extLst>
  </p:cSld>
  <p:clrMapOvr>
    <a:masterClrMapping/>
  </p:clrMapOvr>
  <p:transition advClick="0"/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4BB53F-3C30-4158-86C0-85D98B899DB6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17.10.2023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C25AB8-248B-4FC0-BAC8-98A665A4AB3B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666495453"/>
      </p:ext>
    </p:extLst>
  </p:cSld>
  <p:clrMapOvr>
    <a:masterClrMapping/>
  </p:clrMapOvr>
  <p:transition advClick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84EEE6-DFEC-4B46-A6DB-1CBEC07F5B13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17.10.2023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57B214-78C2-46FA-8FC8-CBA3B278B3A4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299061444"/>
      </p:ext>
    </p:extLst>
  </p:cSld>
  <p:clrMapOvr>
    <a:masterClrMapping/>
  </p:clrMapOvr>
  <p:transition advClick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3DB10F-B888-4C27-BF65-55DAD77AF003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17.10.2023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CBEB2E-A7BD-48D3-AC63-E23BF04ED3EC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065528793"/>
      </p:ext>
    </p:extLst>
  </p:cSld>
  <p:clrMapOvr>
    <a:masterClrMapping/>
  </p:clrMapOvr>
  <p:transition advClick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6F12D1-724A-49B8-AF3D-C2B69AFF29EF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17.10.2023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C6FEC8-44B0-4AA0-89AB-CC7DC6AF069F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84454631"/>
      </p:ext>
    </p:extLst>
  </p:cSld>
  <p:clrMapOvr>
    <a:masterClrMapping/>
  </p:clrMapOvr>
  <p:transition advClick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7D4F76-C881-434C-940A-B100B32C63BF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17.10.2023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E41D91-E7D3-4C25-A5B9-2B500AE2FEDE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241770471"/>
      </p:ext>
    </p:extLst>
  </p:cSld>
  <p:clrMapOvr>
    <a:masterClrMapping/>
  </p:clrMapOvr>
  <p:transition advClick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CFA14D-CDF9-40ED-9433-BB7FCEE3AFA9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17.10.2023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2CD649-31EE-4604-86D3-91318159E67E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186409110"/>
      </p:ext>
    </p:extLst>
  </p:cSld>
  <p:clrMapOvr>
    <a:masterClrMapping/>
  </p:clrMapOvr>
  <p:transition advClick="0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93C6B5-AC20-4EE2-A4E6-FDBE0FD51896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17.10.2023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20882D-4473-496C-9CE3-01CCCEAF4D10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448514082"/>
      </p:ext>
    </p:extLst>
  </p:cSld>
  <p:clrMapOvr>
    <a:masterClrMapping/>
  </p:clrMapOvr>
  <p:transition advClick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3890E4-C142-4507-8DF5-5E8E919B336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17.10.2023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5D8C4F-9F55-4A86-AE56-81416A4A7BC0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058477055"/>
      </p:ext>
    </p:extLst>
  </p:cSld>
  <p:clrMapOvr>
    <a:masterClrMapping/>
  </p:clrMapOvr>
  <p:transition advClick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84EEE6-DFEC-4B46-A6DB-1CBEC07F5B13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17.10.2023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57B214-78C2-46FA-8FC8-CBA3B278B3A4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06512596"/>
      </p:ext>
    </p:extLst>
  </p:cSld>
  <p:clrMapOvr>
    <a:masterClrMapping/>
  </p:clrMapOvr>
  <p:transition advClick="0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BD85DF-EC6E-436D-800C-3A5DCEDE084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17.10.2023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7663BB-E133-4CA7-9BDB-563ED6C2F89B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85707878"/>
      </p:ext>
    </p:extLst>
  </p:cSld>
  <p:clrMapOvr>
    <a:masterClrMapping/>
  </p:clrMapOvr>
  <p:transition advClick="0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3AAAC5-BEE2-47A1-BD56-94776E23A536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17.10.2023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A2D743-7AB6-4213-A90D-A97A05AC46A6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40548415"/>
      </p:ext>
    </p:extLst>
  </p:cSld>
  <p:clrMapOvr>
    <a:masterClrMapping/>
  </p:clrMapOvr>
  <p:transition advClick="0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4BB53F-3C30-4158-86C0-85D98B899DB6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17.10.2023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C25AB8-248B-4FC0-BAC8-98A665A4AB3B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537053141"/>
      </p:ext>
    </p:extLst>
  </p:cSld>
  <p:clrMapOvr>
    <a:masterClrMapping/>
  </p:clrMapOvr>
  <p:transition advClick="0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6" descr="post-279854-1298288370.png"/>
          <p:cNvPicPr>
            <a:picLocks noChangeAspect="1"/>
          </p:cNvPicPr>
          <p:nvPr userDrawn="1"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500938" y="-428625"/>
            <a:ext cx="1643062" cy="164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7" descr="post-279854-1298288370.png"/>
          <p:cNvPicPr>
            <a:picLocks noChangeAspect="1"/>
          </p:cNvPicPr>
          <p:nvPr userDrawn="1"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0" y="214313"/>
            <a:ext cx="2357438" cy="2071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8" descr="97e6b01896c7.png"/>
          <p:cNvPicPr>
            <a:picLocks noChangeAspect="1"/>
          </p:cNvPicPr>
          <p:nvPr userDrawn="1"/>
        </p:nvPicPr>
        <p:blipFill>
          <a:blip r:embed="rId5" cstate="email"/>
          <a:srcRect/>
          <a:stretch>
            <a:fillRect/>
          </a:stretch>
        </p:blipFill>
        <p:spPr bwMode="auto">
          <a:xfrm rot="20340000">
            <a:off x="-628650" y="-349250"/>
            <a:ext cx="3330575" cy="2681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62C0BF-929A-4BBE-8EC6-746CEF608879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17.10.2023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8145A6-2EE0-4F4B-967F-859D5A0348DE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703421402"/>
      </p:ext>
    </p:extLst>
  </p:cSld>
  <p:clrMapOvr>
    <a:masterClrMapping/>
  </p:clrMapOvr>
  <p:transition advClick="0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84EEE6-DFEC-4B46-A6DB-1CBEC07F5B13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17.10.2023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57B214-78C2-46FA-8FC8-CBA3B278B3A4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288596014"/>
      </p:ext>
    </p:extLst>
  </p:cSld>
  <p:clrMapOvr>
    <a:masterClrMapping/>
  </p:clrMapOvr>
  <p:transition advClick="0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3DB10F-B888-4C27-BF65-55DAD77AF003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17.10.2023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CBEB2E-A7BD-48D3-AC63-E23BF04ED3EC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348919525"/>
      </p:ext>
    </p:extLst>
  </p:cSld>
  <p:clrMapOvr>
    <a:masterClrMapping/>
  </p:clrMapOvr>
  <p:transition advClick="0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6F12D1-724A-49B8-AF3D-C2B69AFF29EF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17.10.2023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C6FEC8-44B0-4AA0-89AB-CC7DC6AF069F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406839696"/>
      </p:ext>
    </p:extLst>
  </p:cSld>
  <p:clrMapOvr>
    <a:masterClrMapping/>
  </p:clrMapOvr>
  <p:transition advClick="0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7D4F76-C881-434C-940A-B100B32C63BF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17.10.2023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E41D91-E7D3-4C25-A5B9-2B500AE2FEDE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515936655"/>
      </p:ext>
    </p:extLst>
  </p:cSld>
  <p:clrMapOvr>
    <a:masterClrMapping/>
  </p:clrMapOvr>
  <p:transition advClick="0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CFA14D-CDF9-40ED-9433-BB7FCEE3AFA9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17.10.2023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2CD649-31EE-4604-86D3-91318159E67E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705088573"/>
      </p:ext>
    </p:extLst>
  </p:cSld>
  <p:clrMapOvr>
    <a:masterClrMapping/>
  </p:clrMapOvr>
  <p:transition advClick="0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93C6B5-AC20-4EE2-A4E6-FDBE0FD51896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17.10.2023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20882D-4473-496C-9CE3-01CCCEAF4D10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878593807"/>
      </p:ext>
    </p:extLst>
  </p:cSld>
  <p:clrMapOvr>
    <a:masterClrMapping/>
  </p:clrMapOvr>
  <p:transition advClick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3DB10F-B888-4C27-BF65-55DAD77AF003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17.10.2023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CBEB2E-A7BD-48D3-AC63-E23BF04ED3EC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092659025"/>
      </p:ext>
    </p:extLst>
  </p:cSld>
  <p:clrMapOvr>
    <a:masterClrMapping/>
  </p:clrMapOvr>
  <p:transition advClick="0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3890E4-C142-4507-8DF5-5E8E919B336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17.10.2023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5D8C4F-9F55-4A86-AE56-81416A4A7BC0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351930874"/>
      </p:ext>
    </p:extLst>
  </p:cSld>
  <p:clrMapOvr>
    <a:masterClrMapping/>
  </p:clrMapOvr>
  <p:transition advClick="0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BD85DF-EC6E-436D-800C-3A5DCEDE084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17.10.2023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7663BB-E133-4CA7-9BDB-563ED6C2F89B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934601313"/>
      </p:ext>
    </p:extLst>
  </p:cSld>
  <p:clrMapOvr>
    <a:masterClrMapping/>
  </p:clrMapOvr>
  <p:transition advClick="0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3AAAC5-BEE2-47A1-BD56-94776E23A536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17.10.2023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A2D743-7AB6-4213-A90D-A97A05AC46A6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168164244"/>
      </p:ext>
    </p:extLst>
  </p:cSld>
  <p:clrMapOvr>
    <a:masterClrMapping/>
  </p:clrMapOvr>
  <p:transition advClick="0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4BB53F-3C30-4158-86C0-85D98B899DB6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17.10.2023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C25AB8-248B-4FC0-BAC8-98A665A4AB3B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867386943"/>
      </p:ext>
    </p:extLst>
  </p:cSld>
  <p:clrMapOvr>
    <a:masterClrMapping/>
  </p:clrMapOvr>
  <p:transition advClick="0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6" descr="post-279854-1298288370.png"/>
          <p:cNvPicPr>
            <a:picLocks noChangeAspect="1"/>
          </p:cNvPicPr>
          <p:nvPr userDrawn="1"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500938" y="-428625"/>
            <a:ext cx="1643062" cy="164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7" descr="post-279854-1298288370.png"/>
          <p:cNvPicPr>
            <a:picLocks noChangeAspect="1"/>
          </p:cNvPicPr>
          <p:nvPr userDrawn="1"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0" y="214313"/>
            <a:ext cx="2357438" cy="2071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8" descr="97e6b01896c7.png"/>
          <p:cNvPicPr>
            <a:picLocks noChangeAspect="1"/>
          </p:cNvPicPr>
          <p:nvPr userDrawn="1"/>
        </p:nvPicPr>
        <p:blipFill>
          <a:blip r:embed="rId5" cstate="email"/>
          <a:srcRect/>
          <a:stretch>
            <a:fillRect/>
          </a:stretch>
        </p:blipFill>
        <p:spPr bwMode="auto">
          <a:xfrm rot="20340000">
            <a:off x="-628650" y="-349250"/>
            <a:ext cx="3330575" cy="2681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62C0BF-929A-4BBE-8EC6-746CEF608879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17.10.2023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8145A6-2EE0-4F4B-967F-859D5A0348DE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544086031"/>
      </p:ext>
    </p:extLst>
  </p:cSld>
  <p:clrMapOvr>
    <a:masterClrMapping/>
  </p:clrMapOvr>
  <p:transition advClick="0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84EEE6-DFEC-4B46-A6DB-1CBEC07F5B13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17.10.2023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57B214-78C2-46FA-8FC8-CBA3B278B3A4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047941750"/>
      </p:ext>
    </p:extLst>
  </p:cSld>
  <p:clrMapOvr>
    <a:masterClrMapping/>
  </p:clrMapOvr>
  <p:transition advClick="0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3DB10F-B888-4C27-BF65-55DAD77AF003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17.10.2023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CBEB2E-A7BD-48D3-AC63-E23BF04ED3EC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088753179"/>
      </p:ext>
    </p:extLst>
  </p:cSld>
  <p:clrMapOvr>
    <a:masterClrMapping/>
  </p:clrMapOvr>
  <p:transition advClick="0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6F12D1-724A-49B8-AF3D-C2B69AFF29EF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17.10.2023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C6FEC8-44B0-4AA0-89AB-CC7DC6AF069F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060993648"/>
      </p:ext>
    </p:extLst>
  </p:cSld>
  <p:clrMapOvr>
    <a:masterClrMapping/>
  </p:clrMapOvr>
  <p:transition advClick="0"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7D4F76-C881-434C-940A-B100B32C63BF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17.10.2023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E41D91-E7D3-4C25-A5B9-2B500AE2FEDE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438543622"/>
      </p:ext>
    </p:extLst>
  </p:cSld>
  <p:clrMapOvr>
    <a:masterClrMapping/>
  </p:clrMapOvr>
  <p:transition advClick="0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CFA14D-CDF9-40ED-9433-BB7FCEE3AFA9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17.10.2023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2CD649-31EE-4604-86D3-91318159E67E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573937812"/>
      </p:ext>
    </p:extLst>
  </p:cSld>
  <p:clrMapOvr>
    <a:masterClrMapping/>
  </p:clrMapOvr>
  <p:transition advClick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6F12D1-724A-49B8-AF3D-C2B69AFF29EF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17.10.2023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C6FEC8-44B0-4AA0-89AB-CC7DC6AF069F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663177690"/>
      </p:ext>
    </p:extLst>
  </p:cSld>
  <p:clrMapOvr>
    <a:masterClrMapping/>
  </p:clrMapOvr>
  <p:transition advClick="0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93C6B5-AC20-4EE2-A4E6-FDBE0FD51896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17.10.2023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20882D-4473-496C-9CE3-01CCCEAF4D10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792704408"/>
      </p:ext>
    </p:extLst>
  </p:cSld>
  <p:clrMapOvr>
    <a:masterClrMapping/>
  </p:clrMapOvr>
  <p:transition advClick="0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3890E4-C142-4507-8DF5-5E8E919B336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17.10.2023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5D8C4F-9F55-4A86-AE56-81416A4A7BC0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831706018"/>
      </p:ext>
    </p:extLst>
  </p:cSld>
  <p:clrMapOvr>
    <a:masterClrMapping/>
  </p:clrMapOvr>
  <p:transition advClick="0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BD85DF-EC6E-436D-800C-3A5DCEDE084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17.10.2023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7663BB-E133-4CA7-9BDB-563ED6C2F89B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380614613"/>
      </p:ext>
    </p:extLst>
  </p:cSld>
  <p:clrMapOvr>
    <a:masterClrMapping/>
  </p:clrMapOvr>
  <p:transition advClick="0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3AAAC5-BEE2-47A1-BD56-94776E23A536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17.10.2023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A2D743-7AB6-4213-A90D-A97A05AC46A6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208596634"/>
      </p:ext>
    </p:extLst>
  </p:cSld>
  <p:clrMapOvr>
    <a:masterClrMapping/>
  </p:clrMapOvr>
  <p:transition advClick="0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4BB53F-3C30-4158-86C0-85D98B899DB6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17.10.2023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C25AB8-248B-4FC0-BAC8-98A665A4AB3B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134303200"/>
      </p:ext>
    </p:extLst>
  </p:cSld>
  <p:clrMapOvr>
    <a:masterClrMapping/>
  </p:clrMapOvr>
  <p:transition advClick="0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6" descr="post-279854-1298288370.png"/>
          <p:cNvPicPr>
            <a:picLocks noChangeAspect="1"/>
          </p:cNvPicPr>
          <p:nvPr userDrawn="1"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500938" y="-428625"/>
            <a:ext cx="1643062" cy="164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7" descr="post-279854-1298288370.png"/>
          <p:cNvPicPr>
            <a:picLocks noChangeAspect="1"/>
          </p:cNvPicPr>
          <p:nvPr userDrawn="1"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0" y="214313"/>
            <a:ext cx="2357438" cy="2071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8" descr="97e6b01896c7.png"/>
          <p:cNvPicPr>
            <a:picLocks noChangeAspect="1"/>
          </p:cNvPicPr>
          <p:nvPr userDrawn="1"/>
        </p:nvPicPr>
        <p:blipFill>
          <a:blip r:embed="rId5" cstate="email"/>
          <a:srcRect/>
          <a:stretch>
            <a:fillRect/>
          </a:stretch>
        </p:blipFill>
        <p:spPr bwMode="auto">
          <a:xfrm rot="20340000">
            <a:off x="-628650" y="-349250"/>
            <a:ext cx="3330575" cy="2681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62C0BF-929A-4BBE-8EC6-746CEF608879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17.10.2023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8145A6-2EE0-4F4B-967F-859D5A0348DE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478176091"/>
      </p:ext>
    </p:extLst>
  </p:cSld>
  <p:clrMapOvr>
    <a:masterClrMapping/>
  </p:clrMapOvr>
  <p:transition advClick="0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84EEE6-DFEC-4B46-A6DB-1CBEC07F5B13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17.10.2023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57B214-78C2-46FA-8FC8-CBA3B278B3A4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129854690"/>
      </p:ext>
    </p:extLst>
  </p:cSld>
  <p:clrMapOvr>
    <a:masterClrMapping/>
  </p:clrMapOvr>
  <p:transition advClick="0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3DB10F-B888-4C27-BF65-55DAD77AF003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17.10.2023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CBEB2E-A7BD-48D3-AC63-E23BF04ED3EC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096071993"/>
      </p:ext>
    </p:extLst>
  </p:cSld>
  <p:clrMapOvr>
    <a:masterClrMapping/>
  </p:clrMapOvr>
  <p:transition advClick="0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6F12D1-724A-49B8-AF3D-C2B69AFF29EF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17.10.2023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C6FEC8-44B0-4AA0-89AB-CC7DC6AF069F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373375724"/>
      </p:ext>
    </p:extLst>
  </p:cSld>
  <p:clrMapOvr>
    <a:masterClrMapping/>
  </p:clrMapOvr>
  <p:transition advClick="0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7D4F76-C881-434C-940A-B100B32C63BF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17.10.2023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E41D91-E7D3-4C25-A5B9-2B500AE2FEDE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073556942"/>
      </p:ext>
    </p:extLst>
  </p:cSld>
  <p:clrMapOvr>
    <a:masterClrMapping/>
  </p:clrMapOvr>
  <p:transition advClick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7D4F76-C881-434C-940A-B100B32C63BF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17.10.2023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E41D91-E7D3-4C25-A5B9-2B500AE2FEDE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942526895"/>
      </p:ext>
    </p:extLst>
  </p:cSld>
  <p:clrMapOvr>
    <a:masterClrMapping/>
  </p:clrMapOvr>
  <p:transition advClick="0"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CFA14D-CDF9-40ED-9433-BB7FCEE3AFA9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17.10.2023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2CD649-31EE-4604-86D3-91318159E67E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805740858"/>
      </p:ext>
    </p:extLst>
  </p:cSld>
  <p:clrMapOvr>
    <a:masterClrMapping/>
  </p:clrMapOvr>
  <p:transition advClick="0"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93C6B5-AC20-4EE2-A4E6-FDBE0FD51896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17.10.2023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20882D-4473-496C-9CE3-01CCCEAF4D10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46598448"/>
      </p:ext>
    </p:extLst>
  </p:cSld>
  <p:clrMapOvr>
    <a:masterClrMapping/>
  </p:clrMapOvr>
  <p:transition advClick="0"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3890E4-C142-4507-8DF5-5E8E919B336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17.10.2023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5D8C4F-9F55-4A86-AE56-81416A4A7BC0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313500797"/>
      </p:ext>
    </p:extLst>
  </p:cSld>
  <p:clrMapOvr>
    <a:masterClrMapping/>
  </p:clrMapOvr>
  <p:transition advClick="0"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BD85DF-EC6E-436D-800C-3A5DCEDE084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17.10.2023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7663BB-E133-4CA7-9BDB-563ED6C2F89B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586681059"/>
      </p:ext>
    </p:extLst>
  </p:cSld>
  <p:clrMapOvr>
    <a:masterClrMapping/>
  </p:clrMapOvr>
  <p:transition advClick="0"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3AAAC5-BEE2-47A1-BD56-94776E23A536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17.10.2023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A2D743-7AB6-4213-A90D-A97A05AC46A6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679359906"/>
      </p:ext>
    </p:extLst>
  </p:cSld>
  <p:clrMapOvr>
    <a:masterClrMapping/>
  </p:clrMapOvr>
  <p:transition advClick="0"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4BB53F-3C30-4158-86C0-85D98B899DB6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17.10.2023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C25AB8-248B-4FC0-BAC8-98A665A4AB3B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797422220"/>
      </p:ext>
    </p:extLst>
  </p:cSld>
  <p:clrMapOvr>
    <a:masterClrMapping/>
  </p:clrMapOvr>
  <p:transition advClick="0"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6" descr="post-279854-1298288370.png"/>
          <p:cNvPicPr>
            <a:picLocks noChangeAspect="1"/>
          </p:cNvPicPr>
          <p:nvPr userDrawn="1"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500938" y="-428625"/>
            <a:ext cx="1643062" cy="164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7" descr="post-279854-1298288370.png"/>
          <p:cNvPicPr>
            <a:picLocks noChangeAspect="1"/>
          </p:cNvPicPr>
          <p:nvPr userDrawn="1"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0" y="214313"/>
            <a:ext cx="2357438" cy="2071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8" descr="97e6b01896c7.png"/>
          <p:cNvPicPr>
            <a:picLocks noChangeAspect="1"/>
          </p:cNvPicPr>
          <p:nvPr userDrawn="1"/>
        </p:nvPicPr>
        <p:blipFill>
          <a:blip r:embed="rId5" cstate="email"/>
          <a:srcRect/>
          <a:stretch>
            <a:fillRect/>
          </a:stretch>
        </p:blipFill>
        <p:spPr bwMode="auto">
          <a:xfrm rot="20340000">
            <a:off x="-628650" y="-349250"/>
            <a:ext cx="3330575" cy="2681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62C0BF-929A-4BBE-8EC6-746CEF608879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17.10.2023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8145A6-2EE0-4F4B-967F-859D5A0348DE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05530267"/>
      </p:ext>
    </p:extLst>
  </p:cSld>
  <p:clrMapOvr>
    <a:masterClrMapping/>
  </p:clrMapOvr>
  <p:transition advClick="0"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84EEE6-DFEC-4B46-A6DB-1CBEC07F5B13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17.10.2023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57B214-78C2-46FA-8FC8-CBA3B278B3A4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409283989"/>
      </p:ext>
    </p:extLst>
  </p:cSld>
  <p:clrMapOvr>
    <a:masterClrMapping/>
  </p:clrMapOvr>
  <p:transition advClick="0"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3DB10F-B888-4C27-BF65-55DAD77AF003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17.10.2023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CBEB2E-A7BD-48D3-AC63-E23BF04ED3EC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433859316"/>
      </p:ext>
    </p:extLst>
  </p:cSld>
  <p:clrMapOvr>
    <a:masterClrMapping/>
  </p:clrMapOvr>
  <p:transition advClick="0"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6F12D1-724A-49B8-AF3D-C2B69AFF29EF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17.10.2023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C6FEC8-44B0-4AA0-89AB-CC7DC6AF069F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610745648"/>
      </p:ext>
    </p:extLst>
  </p:cSld>
  <p:clrMapOvr>
    <a:masterClrMapping/>
  </p:clrMapOvr>
  <p:transition advClick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CFA14D-CDF9-40ED-9433-BB7FCEE3AFA9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17.10.2023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2CD649-31EE-4604-86D3-91318159E67E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419392415"/>
      </p:ext>
    </p:extLst>
  </p:cSld>
  <p:clrMapOvr>
    <a:masterClrMapping/>
  </p:clrMapOvr>
  <p:transition advClick="0"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7D4F76-C881-434C-940A-B100B32C63BF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17.10.2023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E41D91-E7D3-4C25-A5B9-2B500AE2FEDE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178366719"/>
      </p:ext>
    </p:extLst>
  </p:cSld>
  <p:clrMapOvr>
    <a:masterClrMapping/>
  </p:clrMapOvr>
  <p:transition advClick="0"/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CFA14D-CDF9-40ED-9433-BB7FCEE3AFA9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17.10.2023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2CD649-31EE-4604-86D3-91318159E67E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57725029"/>
      </p:ext>
    </p:extLst>
  </p:cSld>
  <p:clrMapOvr>
    <a:masterClrMapping/>
  </p:clrMapOvr>
  <p:transition advClick="0"/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93C6B5-AC20-4EE2-A4E6-FDBE0FD51896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17.10.2023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20882D-4473-496C-9CE3-01CCCEAF4D10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936695369"/>
      </p:ext>
    </p:extLst>
  </p:cSld>
  <p:clrMapOvr>
    <a:masterClrMapping/>
  </p:clrMapOvr>
  <p:transition advClick="0"/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3890E4-C142-4507-8DF5-5E8E919B336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17.10.2023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5D8C4F-9F55-4A86-AE56-81416A4A7BC0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92128851"/>
      </p:ext>
    </p:extLst>
  </p:cSld>
  <p:clrMapOvr>
    <a:masterClrMapping/>
  </p:clrMapOvr>
  <p:transition advClick="0"/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BD85DF-EC6E-436D-800C-3A5DCEDE084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17.10.2023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7663BB-E133-4CA7-9BDB-563ED6C2F89B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5073812"/>
      </p:ext>
    </p:extLst>
  </p:cSld>
  <p:clrMapOvr>
    <a:masterClrMapping/>
  </p:clrMapOvr>
  <p:transition advClick="0"/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3AAAC5-BEE2-47A1-BD56-94776E23A536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17.10.2023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A2D743-7AB6-4213-A90D-A97A05AC46A6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786471583"/>
      </p:ext>
    </p:extLst>
  </p:cSld>
  <p:clrMapOvr>
    <a:masterClrMapping/>
  </p:clrMapOvr>
  <p:transition advClick="0"/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4BB53F-3C30-4158-86C0-85D98B899DB6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17.10.2023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C25AB8-248B-4FC0-BAC8-98A665A4AB3B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546916207"/>
      </p:ext>
    </p:extLst>
  </p:cSld>
  <p:clrMapOvr>
    <a:masterClrMapping/>
  </p:clrMapOvr>
  <p:transition advClick="0"/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6" descr="post-279854-1298288370.png"/>
          <p:cNvPicPr>
            <a:picLocks noChangeAspect="1"/>
          </p:cNvPicPr>
          <p:nvPr userDrawn="1"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500938" y="-428625"/>
            <a:ext cx="1643062" cy="164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7" descr="post-279854-1298288370.png"/>
          <p:cNvPicPr>
            <a:picLocks noChangeAspect="1"/>
          </p:cNvPicPr>
          <p:nvPr userDrawn="1"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0" y="214313"/>
            <a:ext cx="2357438" cy="2071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8" descr="97e6b01896c7.png"/>
          <p:cNvPicPr>
            <a:picLocks noChangeAspect="1"/>
          </p:cNvPicPr>
          <p:nvPr userDrawn="1"/>
        </p:nvPicPr>
        <p:blipFill>
          <a:blip r:embed="rId5" cstate="email"/>
          <a:srcRect/>
          <a:stretch>
            <a:fillRect/>
          </a:stretch>
        </p:blipFill>
        <p:spPr bwMode="auto">
          <a:xfrm rot="20340000">
            <a:off x="-628650" y="-349250"/>
            <a:ext cx="3330575" cy="2681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62C0BF-929A-4BBE-8EC6-746CEF608879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17.10.2023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8145A6-2EE0-4F4B-967F-859D5A0348DE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643731898"/>
      </p:ext>
    </p:extLst>
  </p:cSld>
  <p:clrMapOvr>
    <a:masterClrMapping/>
  </p:clrMapOvr>
  <p:transition advClick="0"/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84EEE6-DFEC-4B46-A6DB-1CBEC07F5B13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17.10.2023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57B214-78C2-46FA-8FC8-CBA3B278B3A4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95811841"/>
      </p:ext>
    </p:extLst>
  </p:cSld>
  <p:clrMapOvr>
    <a:masterClrMapping/>
  </p:clrMapOvr>
  <p:transition advClick="0"/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3DB10F-B888-4C27-BF65-55DAD77AF003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17.10.2023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CBEB2E-A7BD-48D3-AC63-E23BF04ED3EC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363216119"/>
      </p:ext>
    </p:extLst>
  </p:cSld>
  <p:clrMapOvr>
    <a:masterClrMapping/>
  </p:clrMapOvr>
  <p:transition advClick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93C6B5-AC20-4EE2-A4E6-FDBE0FD51896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17.10.2023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20882D-4473-496C-9CE3-01CCCEAF4D10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74813209"/>
      </p:ext>
    </p:extLst>
  </p:cSld>
  <p:clrMapOvr>
    <a:masterClrMapping/>
  </p:clrMapOvr>
  <p:transition advClick="0"/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6F12D1-724A-49B8-AF3D-C2B69AFF29EF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17.10.2023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C6FEC8-44B0-4AA0-89AB-CC7DC6AF069F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916253881"/>
      </p:ext>
    </p:extLst>
  </p:cSld>
  <p:clrMapOvr>
    <a:masterClrMapping/>
  </p:clrMapOvr>
  <p:transition advClick="0"/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7D4F76-C881-434C-940A-B100B32C63BF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17.10.2023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E41D91-E7D3-4C25-A5B9-2B500AE2FEDE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044575056"/>
      </p:ext>
    </p:extLst>
  </p:cSld>
  <p:clrMapOvr>
    <a:masterClrMapping/>
  </p:clrMapOvr>
  <p:transition advClick="0"/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CFA14D-CDF9-40ED-9433-BB7FCEE3AFA9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17.10.2023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2CD649-31EE-4604-86D3-91318159E67E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055755120"/>
      </p:ext>
    </p:extLst>
  </p:cSld>
  <p:clrMapOvr>
    <a:masterClrMapping/>
  </p:clrMapOvr>
  <p:transition advClick="0"/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93C6B5-AC20-4EE2-A4E6-FDBE0FD51896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17.10.2023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20882D-4473-496C-9CE3-01CCCEAF4D10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929059387"/>
      </p:ext>
    </p:extLst>
  </p:cSld>
  <p:clrMapOvr>
    <a:masterClrMapping/>
  </p:clrMapOvr>
  <p:transition advClick="0"/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3890E4-C142-4507-8DF5-5E8E919B336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17.10.2023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5D8C4F-9F55-4A86-AE56-81416A4A7BC0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550743156"/>
      </p:ext>
    </p:extLst>
  </p:cSld>
  <p:clrMapOvr>
    <a:masterClrMapping/>
  </p:clrMapOvr>
  <p:transition advClick="0"/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BD85DF-EC6E-436D-800C-3A5DCEDE084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17.10.2023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7663BB-E133-4CA7-9BDB-563ED6C2F89B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123796937"/>
      </p:ext>
    </p:extLst>
  </p:cSld>
  <p:clrMapOvr>
    <a:masterClrMapping/>
  </p:clrMapOvr>
  <p:transition advClick="0"/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3AAAC5-BEE2-47A1-BD56-94776E23A536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17.10.2023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A2D743-7AB6-4213-A90D-A97A05AC46A6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576048969"/>
      </p:ext>
    </p:extLst>
  </p:cSld>
  <p:clrMapOvr>
    <a:masterClrMapping/>
  </p:clrMapOvr>
  <p:transition advClick="0"/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4BB53F-3C30-4158-86C0-85D98B899DB6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17.10.2023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C25AB8-248B-4FC0-BAC8-98A665A4AB3B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280017353"/>
      </p:ext>
    </p:extLst>
  </p:cSld>
  <p:clrMapOvr>
    <a:masterClrMapping/>
  </p:clrMapOvr>
  <p:transition advClick="0"/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6" descr="post-279854-1298288370.png"/>
          <p:cNvPicPr>
            <a:picLocks noChangeAspect="1"/>
          </p:cNvPicPr>
          <p:nvPr userDrawn="1"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500938" y="-428625"/>
            <a:ext cx="1643062" cy="164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7" descr="post-279854-1298288370.png"/>
          <p:cNvPicPr>
            <a:picLocks noChangeAspect="1"/>
          </p:cNvPicPr>
          <p:nvPr userDrawn="1"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0" y="214313"/>
            <a:ext cx="2357438" cy="2071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8" descr="97e6b01896c7.png"/>
          <p:cNvPicPr>
            <a:picLocks noChangeAspect="1"/>
          </p:cNvPicPr>
          <p:nvPr userDrawn="1"/>
        </p:nvPicPr>
        <p:blipFill>
          <a:blip r:embed="rId5" cstate="email"/>
          <a:srcRect/>
          <a:stretch>
            <a:fillRect/>
          </a:stretch>
        </p:blipFill>
        <p:spPr bwMode="auto">
          <a:xfrm rot="20340000">
            <a:off x="-628650" y="-349250"/>
            <a:ext cx="3330575" cy="2681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62C0BF-929A-4BBE-8EC6-746CEF608879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17.10.2023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8145A6-2EE0-4F4B-967F-859D5A0348DE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048703796"/>
      </p:ext>
    </p:extLst>
  </p:cSld>
  <p:clrMapOvr>
    <a:masterClrMapping/>
  </p:clrMapOvr>
  <p:transition advClick="0"/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84EEE6-DFEC-4B46-A6DB-1CBEC07F5B13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17.10.2023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57B214-78C2-46FA-8FC8-CBA3B278B3A4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638310224"/>
      </p:ext>
    </p:extLst>
  </p:cSld>
  <p:clrMapOvr>
    <a:masterClrMapping/>
  </p:clrMapOvr>
  <p:transition advClick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3890E4-C142-4507-8DF5-5E8E919B336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17.10.2023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5D8C4F-9F55-4A86-AE56-81416A4A7BC0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828348825"/>
      </p:ext>
    </p:extLst>
  </p:cSld>
  <p:clrMapOvr>
    <a:masterClrMapping/>
  </p:clrMapOvr>
  <p:transition advClick="0"/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3DB10F-B888-4C27-BF65-55DAD77AF003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17.10.2023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CBEB2E-A7BD-48D3-AC63-E23BF04ED3EC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781988370"/>
      </p:ext>
    </p:extLst>
  </p:cSld>
  <p:clrMapOvr>
    <a:masterClrMapping/>
  </p:clrMapOvr>
  <p:transition advClick="0"/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6F12D1-724A-49B8-AF3D-C2B69AFF29EF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17.10.2023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C6FEC8-44B0-4AA0-89AB-CC7DC6AF069F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277512210"/>
      </p:ext>
    </p:extLst>
  </p:cSld>
  <p:clrMapOvr>
    <a:masterClrMapping/>
  </p:clrMapOvr>
  <p:transition advClick="0"/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7D4F76-C881-434C-940A-B100B32C63BF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17.10.2023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E41D91-E7D3-4C25-A5B9-2B500AE2FEDE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235875182"/>
      </p:ext>
    </p:extLst>
  </p:cSld>
  <p:clrMapOvr>
    <a:masterClrMapping/>
  </p:clrMapOvr>
  <p:transition advClick="0"/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CFA14D-CDF9-40ED-9433-BB7FCEE3AFA9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17.10.2023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2CD649-31EE-4604-86D3-91318159E67E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54613319"/>
      </p:ext>
    </p:extLst>
  </p:cSld>
  <p:clrMapOvr>
    <a:masterClrMapping/>
  </p:clrMapOvr>
  <p:transition advClick="0"/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93C6B5-AC20-4EE2-A4E6-FDBE0FD51896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17.10.2023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20882D-4473-496C-9CE3-01CCCEAF4D10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888915063"/>
      </p:ext>
    </p:extLst>
  </p:cSld>
  <p:clrMapOvr>
    <a:masterClrMapping/>
  </p:clrMapOvr>
  <p:transition advClick="0"/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3890E4-C142-4507-8DF5-5E8E919B336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17.10.2023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5D8C4F-9F55-4A86-AE56-81416A4A7BC0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573542523"/>
      </p:ext>
    </p:extLst>
  </p:cSld>
  <p:clrMapOvr>
    <a:masterClrMapping/>
  </p:clrMapOvr>
  <p:transition advClick="0"/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BD85DF-EC6E-436D-800C-3A5DCEDE084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17.10.2023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7663BB-E133-4CA7-9BDB-563ED6C2F89B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531307835"/>
      </p:ext>
    </p:extLst>
  </p:cSld>
  <p:clrMapOvr>
    <a:masterClrMapping/>
  </p:clrMapOvr>
  <p:transition advClick="0"/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3AAAC5-BEE2-47A1-BD56-94776E23A536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17.10.2023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A2D743-7AB6-4213-A90D-A97A05AC46A6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592752654"/>
      </p:ext>
    </p:extLst>
  </p:cSld>
  <p:clrMapOvr>
    <a:masterClrMapping/>
  </p:clrMapOvr>
  <p:transition advClick="0"/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4BB53F-3C30-4158-86C0-85D98B899DB6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17.10.2023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C25AB8-248B-4FC0-BAC8-98A665A4AB3B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280860827"/>
      </p:ext>
    </p:extLst>
  </p:cSld>
  <p:clrMapOvr>
    <a:masterClrMapping/>
  </p:clrMapOvr>
  <p:transition advClick="0"/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6" descr="post-279854-1298288370.png"/>
          <p:cNvPicPr>
            <a:picLocks noChangeAspect="1"/>
          </p:cNvPicPr>
          <p:nvPr userDrawn="1"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500938" y="-428625"/>
            <a:ext cx="1643062" cy="164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7" descr="post-279854-1298288370.png"/>
          <p:cNvPicPr>
            <a:picLocks noChangeAspect="1"/>
          </p:cNvPicPr>
          <p:nvPr userDrawn="1"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0" y="214313"/>
            <a:ext cx="2357438" cy="2071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8" descr="97e6b01896c7.png"/>
          <p:cNvPicPr>
            <a:picLocks noChangeAspect="1"/>
          </p:cNvPicPr>
          <p:nvPr userDrawn="1"/>
        </p:nvPicPr>
        <p:blipFill>
          <a:blip r:embed="rId5" cstate="email"/>
          <a:srcRect/>
          <a:stretch>
            <a:fillRect/>
          </a:stretch>
        </p:blipFill>
        <p:spPr bwMode="auto">
          <a:xfrm rot="20340000">
            <a:off x="-628650" y="-349250"/>
            <a:ext cx="3330575" cy="2681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62C0BF-929A-4BBE-8EC6-746CEF608879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17.10.2023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8145A6-2EE0-4F4B-967F-859D5A0348DE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216277681"/>
      </p:ext>
    </p:extLst>
  </p:cSld>
  <p:clrMapOvr>
    <a:masterClrMapping/>
  </p:clrMapOvr>
  <p:transition advClick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BD85DF-EC6E-436D-800C-3A5DCEDE084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17.10.2023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7663BB-E133-4CA7-9BDB-563ED6C2F89B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063573137"/>
      </p:ext>
    </p:extLst>
  </p:cSld>
  <p:clrMapOvr>
    <a:masterClrMapping/>
  </p:clrMapOvr>
  <p:transition advClick="0"/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84EEE6-DFEC-4B46-A6DB-1CBEC07F5B13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17.10.2023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57B214-78C2-46FA-8FC8-CBA3B278B3A4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405000524"/>
      </p:ext>
    </p:extLst>
  </p:cSld>
  <p:clrMapOvr>
    <a:masterClrMapping/>
  </p:clrMapOvr>
  <p:transition advClick="0"/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3DB10F-B888-4C27-BF65-55DAD77AF003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17.10.2023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CBEB2E-A7BD-48D3-AC63-E23BF04ED3EC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907534479"/>
      </p:ext>
    </p:extLst>
  </p:cSld>
  <p:clrMapOvr>
    <a:masterClrMapping/>
  </p:clrMapOvr>
  <p:transition advClick="0"/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6F12D1-724A-49B8-AF3D-C2B69AFF29EF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17.10.2023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C6FEC8-44B0-4AA0-89AB-CC7DC6AF069F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28365147"/>
      </p:ext>
    </p:extLst>
  </p:cSld>
  <p:clrMapOvr>
    <a:masterClrMapping/>
  </p:clrMapOvr>
  <p:transition advClick="0"/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7D4F76-C881-434C-940A-B100B32C63BF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17.10.2023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E41D91-E7D3-4C25-A5B9-2B500AE2FEDE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33706382"/>
      </p:ext>
    </p:extLst>
  </p:cSld>
  <p:clrMapOvr>
    <a:masterClrMapping/>
  </p:clrMapOvr>
  <p:transition advClick="0"/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CFA14D-CDF9-40ED-9433-BB7FCEE3AFA9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17.10.2023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2CD649-31EE-4604-86D3-91318159E67E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766049336"/>
      </p:ext>
    </p:extLst>
  </p:cSld>
  <p:clrMapOvr>
    <a:masterClrMapping/>
  </p:clrMapOvr>
  <p:transition advClick="0"/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93C6B5-AC20-4EE2-A4E6-FDBE0FD51896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17.10.2023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20882D-4473-496C-9CE3-01CCCEAF4D10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42794725"/>
      </p:ext>
    </p:extLst>
  </p:cSld>
  <p:clrMapOvr>
    <a:masterClrMapping/>
  </p:clrMapOvr>
  <p:transition advClick="0"/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3890E4-C142-4507-8DF5-5E8E919B336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17.10.2023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5D8C4F-9F55-4A86-AE56-81416A4A7BC0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823542993"/>
      </p:ext>
    </p:extLst>
  </p:cSld>
  <p:clrMapOvr>
    <a:masterClrMapping/>
  </p:clrMapOvr>
  <p:transition advClick="0"/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BD85DF-EC6E-436D-800C-3A5DCEDE084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17.10.2023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7663BB-E133-4CA7-9BDB-563ED6C2F89B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705264131"/>
      </p:ext>
    </p:extLst>
  </p:cSld>
  <p:clrMapOvr>
    <a:masterClrMapping/>
  </p:clrMapOvr>
  <p:transition advClick="0"/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3AAAC5-BEE2-47A1-BD56-94776E23A536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17.10.2023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A2D743-7AB6-4213-A90D-A97A05AC46A6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931541020"/>
      </p:ext>
    </p:extLst>
  </p:cSld>
  <p:clrMapOvr>
    <a:masterClrMapping/>
  </p:clrMapOvr>
  <p:transition advClick="0"/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4BB53F-3C30-4158-86C0-85D98B899DB6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17.10.2023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C25AB8-248B-4FC0-BAC8-98A665A4AB3B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054676826"/>
      </p:ext>
    </p:extLst>
  </p:cSld>
  <p:clrMapOvr>
    <a:masterClrMapping/>
  </p:clrMapOvr>
  <p:transition advClick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7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02.xml"/><Relationship Id="rId7" Type="http://schemas.openxmlformats.org/officeDocument/2006/relationships/slideLayout" Target="../slideLayouts/slideLayout106.xml"/><Relationship Id="rId12" Type="http://schemas.openxmlformats.org/officeDocument/2006/relationships/theme" Target="../theme/theme10.xml"/><Relationship Id="rId2" Type="http://schemas.openxmlformats.org/officeDocument/2006/relationships/slideLayout" Target="../slideLayouts/slideLayout101.xml"/><Relationship Id="rId1" Type="http://schemas.openxmlformats.org/officeDocument/2006/relationships/slideLayout" Target="../slideLayouts/slideLayout100.xml"/><Relationship Id="rId6" Type="http://schemas.openxmlformats.org/officeDocument/2006/relationships/slideLayout" Target="../slideLayouts/slideLayout105.xml"/><Relationship Id="rId11" Type="http://schemas.openxmlformats.org/officeDocument/2006/relationships/slideLayout" Target="../slideLayouts/slideLayout110.xml"/><Relationship Id="rId5" Type="http://schemas.openxmlformats.org/officeDocument/2006/relationships/slideLayout" Target="../slideLayouts/slideLayout104.xml"/><Relationship Id="rId10" Type="http://schemas.openxmlformats.org/officeDocument/2006/relationships/slideLayout" Target="../slideLayouts/slideLayout109.xml"/><Relationship Id="rId4" Type="http://schemas.openxmlformats.org/officeDocument/2006/relationships/slideLayout" Target="../slideLayouts/slideLayout103.xml"/><Relationship Id="rId9" Type="http://schemas.openxmlformats.org/officeDocument/2006/relationships/slideLayout" Target="../slideLayouts/slideLayout108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13.xml"/><Relationship Id="rId7" Type="http://schemas.openxmlformats.org/officeDocument/2006/relationships/slideLayout" Target="../slideLayouts/slideLayout117.xml"/><Relationship Id="rId12" Type="http://schemas.openxmlformats.org/officeDocument/2006/relationships/theme" Target="../theme/theme11.xml"/><Relationship Id="rId2" Type="http://schemas.openxmlformats.org/officeDocument/2006/relationships/slideLayout" Target="../slideLayouts/slideLayout112.xml"/><Relationship Id="rId1" Type="http://schemas.openxmlformats.org/officeDocument/2006/relationships/slideLayout" Target="../slideLayouts/slideLayout111.xml"/><Relationship Id="rId6" Type="http://schemas.openxmlformats.org/officeDocument/2006/relationships/slideLayout" Target="../slideLayouts/slideLayout116.xml"/><Relationship Id="rId11" Type="http://schemas.openxmlformats.org/officeDocument/2006/relationships/slideLayout" Target="../slideLayouts/slideLayout121.xml"/><Relationship Id="rId5" Type="http://schemas.openxmlformats.org/officeDocument/2006/relationships/slideLayout" Target="../slideLayouts/slideLayout115.xml"/><Relationship Id="rId10" Type="http://schemas.openxmlformats.org/officeDocument/2006/relationships/slideLayout" Target="../slideLayouts/slideLayout120.xml"/><Relationship Id="rId4" Type="http://schemas.openxmlformats.org/officeDocument/2006/relationships/slideLayout" Target="../slideLayouts/slideLayout114.xml"/><Relationship Id="rId9" Type="http://schemas.openxmlformats.org/officeDocument/2006/relationships/slideLayout" Target="../slideLayouts/slideLayout11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5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9.xml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11" Type="http://schemas.openxmlformats.org/officeDocument/2006/relationships/slideLayout" Target="../slideLayouts/slideLayout88.xml"/><Relationship Id="rId5" Type="http://schemas.openxmlformats.org/officeDocument/2006/relationships/slideLayout" Target="../slideLayouts/slideLayout82.xml"/><Relationship Id="rId10" Type="http://schemas.openxmlformats.org/officeDocument/2006/relationships/slideLayout" Target="../slideLayouts/slideLayout87.xml"/><Relationship Id="rId4" Type="http://schemas.openxmlformats.org/officeDocument/2006/relationships/slideLayout" Target="../slideLayouts/slideLayout81.xml"/><Relationship Id="rId9" Type="http://schemas.openxmlformats.org/officeDocument/2006/relationships/slideLayout" Target="../slideLayouts/slideLayout86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6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91.xml"/><Relationship Id="rId7" Type="http://schemas.openxmlformats.org/officeDocument/2006/relationships/slideLayout" Target="../slideLayouts/slideLayout95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90.xml"/><Relationship Id="rId1" Type="http://schemas.openxmlformats.org/officeDocument/2006/relationships/slideLayout" Target="../slideLayouts/slideLayout89.xml"/><Relationship Id="rId6" Type="http://schemas.openxmlformats.org/officeDocument/2006/relationships/slideLayout" Target="../slideLayouts/slideLayout94.xml"/><Relationship Id="rId11" Type="http://schemas.openxmlformats.org/officeDocument/2006/relationships/slideLayout" Target="../slideLayouts/slideLayout99.xml"/><Relationship Id="rId5" Type="http://schemas.openxmlformats.org/officeDocument/2006/relationships/slideLayout" Target="../slideLayouts/slideLayout93.xml"/><Relationship Id="rId10" Type="http://schemas.openxmlformats.org/officeDocument/2006/relationships/slideLayout" Target="../slideLayouts/slideLayout98.xml"/><Relationship Id="rId4" Type="http://schemas.openxmlformats.org/officeDocument/2006/relationships/slideLayout" Target="../slideLayouts/slideLayout92.xml"/><Relationship Id="rId9" Type="http://schemas.openxmlformats.org/officeDocument/2006/relationships/slideLayout" Target="../slideLayouts/slideLayout9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928E6A1-42F1-4EA5-A28F-3B92ABF0A65A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17.10.2023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76134718-DB37-465F-8D6C-DABC52153E6A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4387712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advClick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928E6A1-42F1-4EA5-A28F-3B92ABF0A65A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17.10.2023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76134718-DB37-465F-8D6C-DABC52153E6A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7428920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ransition advClick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928E6A1-42F1-4EA5-A28F-3B92ABF0A65A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17.10.2023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76134718-DB37-465F-8D6C-DABC52153E6A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9535225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ransition advClick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928E6A1-42F1-4EA5-A28F-3B92ABF0A65A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17.10.2023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76134718-DB37-465F-8D6C-DABC52153E6A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615659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 advClick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928E6A1-42F1-4EA5-A28F-3B92ABF0A65A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17.10.2023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76134718-DB37-465F-8D6C-DABC52153E6A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5829215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ransition advClick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928E6A1-42F1-4EA5-A28F-3B92ABF0A65A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17.10.2023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76134718-DB37-465F-8D6C-DABC52153E6A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368836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ransition advClick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928E6A1-42F1-4EA5-A28F-3B92ABF0A65A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17.10.2023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76134718-DB37-465F-8D6C-DABC52153E6A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8780954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ransition advClick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928E6A1-42F1-4EA5-A28F-3B92ABF0A65A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17.10.2023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76134718-DB37-465F-8D6C-DABC52153E6A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242429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ransition advClick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928E6A1-42F1-4EA5-A28F-3B92ABF0A65A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17.10.2023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76134718-DB37-465F-8D6C-DABC52153E6A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2818511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ransition advClick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928E6A1-42F1-4EA5-A28F-3B92ABF0A65A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17.10.2023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76134718-DB37-465F-8D6C-DABC52153E6A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5325974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ransition advClick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928E6A1-42F1-4EA5-A28F-3B92ABF0A65A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17.10.2023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76134718-DB37-465F-8D6C-DABC52153E6A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2221589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ransition advClick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1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14.gif"/><Relationship Id="rId7" Type="http://schemas.microsoft.com/office/2007/relationships/media" Target="file:///H:\&#1088;&#1072;&#1073;&#1086;&#1090;&#1072;\&#1076;&#1083;&#1103;%20&#1087;&#1091;&#1073;&#1083;&#1080;&#1082;&#1072;&#1094;&#1080;&#1080;%20&#1074;%20&#1080;&#1085;&#1077;&#1090;&#1077;\&#1084;&#1086;&#1080;%20&#1088;&#1072;&#1073;&#1086;&#1090;&#1099;\&#1047;&#1072;&#1085;&#1080;&#1084;&#1072;&#1090;&#1077;&#1083;&#1100;&#1085;&#1099;&#1081;%20&#1089;&#1083;&#1086;&#1074;&#1072;&#1088;&#1080;&#1082;%201%20&#1082;&#1083;&#1072;&#1089;&#1089;\Zvuk-kolokol_chika(muzofon.com)(1).mp3" TargetMode="External"/><Relationship Id="rId2" Type="http://schemas.openxmlformats.org/officeDocument/2006/relationships/slideLayout" Target="../slideLayouts/slideLayout7.xml"/><Relationship Id="rId1" Type="http://schemas.openxmlformats.org/officeDocument/2006/relationships/audio" Target="file:///H:\&#1088;&#1072;&#1073;&#1086;&#1090;&#1072;\&#1076;&#1083;&#1103;%20&#1087;&#1091;&#1073;&#1083;&#1080;&#1082;&#1072;&#1094;&#1080;&#1080;%20&#1074;%20&#1080;&#1085;&#1077;&#1090;&#1077;\&#1084;&#1086;&#1080;%20&#1088;&#1072;&#1073;&#1086;&#1090;&#1099;\&#1047;&#1072;&#1085;&#1080;&#1084;&#1072;&#1090;&#1077;&#1083;&#1100;&#1085;&#1099;&#1081;%20&#1089;&#1083;&#1086;&#1074;&#1072;&#1088;&#1080;&#1082;%201%20&#1082;&#1083;&#1072;&#1089;&#1089;\Zvuk-kolokol_chika(muzofon.com)(1).mp3" TargetMode="External"/><Relationship Id="rId6" Type="http://schemas.openxmlformats.org/officeDocument/2006/relationships/image" Target="../media/image17.jpeg"/><Relationship Id="rId5" Type="http://schemas.openxmlformats.org/officeDocument/2006/relationships/image" Target="../media/image16.gif"/><Relationship Id="rId4" Type="http://schemas.openxmlformats.org/officeDocument/2006/relationships/image" Target="../media/image15.gi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slideLayout" Target="../slideLayouts/slideLayout51.xml"/><Relationship Id="rId1" Type="http://schemas.openxmlformats.org/officeDocument/2006/relationships/audio" Target="file:///H:\&#1088;&#1072;&#1073;&#1086;&#1090;&#1072;\&#1076;&#1083;&#1103;%20&#1087;&#1091;&#1073;&#1083;&#1080;&#1082;&#1072;&#1094;&#1080;&#1080;%20&#1074;%20&#1080;&#1085;&#1077;&#1090;&#1077;\&#1084;&#1086;&#1080;%20&#1088;&#1072;&#1073;&#1086;&#1090;&#1099;\&#1047;&#1072;&#1085;&#1080;&#1084;&#1072;&#1090;&#1077;&#1083;&#1100;&#1085;&#1099;&#1081;%20&#1089;&#1083;&#1086;&#1074;&#1072;&#1088;&#1080;&#1082;%201%20&#1082;&#1083;&#1072;&#1089;&#1089;\Zvuk-kolokol_chika(muzofon.com)(1).mp3" TargetMode="External"/><Relationship Id="rId6" Type="http://schemas.openxmlformats.org/officeDocument/2006/relationships/image" Target="../media/image18.png"/><Relationship Id="rId5" Type="http://schemas.microsoft.com/office/2007/relationships/media" Target="file:///H:\&#1088;&#1072;&#1073;&#1086;&#1090;&#1072;\&#1076;&#1083;&#1103;%20&#1087;&#1091;&#1073;&#1083;&#1080;&#1082;&#1072;&#1094;&#1080;&#1080;%20&#1074;%20&#1080;&#1085;&#1077;&#1090;&#1077;\&#1084;&#1086;&#1080;%20&#1088;&#1072;&#1073;&#1086;&#1090;&#1099;\&#1047;&#1072;&#1085;&#1080;&#1084;&#1072;&#1090;&#1077;&#1083;&#1100;&#1085;&#1099;&#1081;%20&#1089;&#1083;&#1086;&#1074;&#1072;&#1088;&#1080;&#1082;%201%20&#1082;&#1083;&#1072;&#1089;&#1089;\Zvuk-kolokol_chika(muzofon.com)(1).mp3" TargetMode="External"/><Relationship Id="rId4" Type="http://schemas.openxmlformats.org/officeDocument/2006/relationships/image" Target="../media/image20.gi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gif"/><Relationship Id="rId7" Type="http://schemas.openxmlformats.org/officeDocument/2006/relationships/image" Target="../media/image18.png"/><Relationship Id="rId2" Type="http://schemas.openxmlformats.org/officeDocument/2006/relationships/slideLayout" Target="../slideLayouts/slideLayout62.xml"/><Relationship Id="rId1" Type="http://schemas.openxmlformats.org/officeDocument/2006/relationships/audio" Target="file:///H:\&#1088;&#1072;&#1073;&#1086;&#1090;&#1072;\&#1076;&#1083;&#1103;%20&#1087;&#1091;&#1073;&#1083;&#1080;&#1082;&#1072;&#1094;&#1080;&#1080;%20&#1074;%20&#1080;&#1085;&#1077;&#1090;&#1077;\&#1084;&#1086;&#1080;%20&#1088;&#1072;&#1073;&#1086;&#1090;&#1099;\&#1047;&#1072;&#1085;&#1080;&#1084;&#1072;&#1090;&#1077;&#1083;&#1100;&#1085;&#1099;&#1081;%20&#1089;&#1083;&#1086;&#1074;&#1072;&#1088;&#1080;&#1082;%201%20&#1082;&#1083;&#1072;&#1089;&#1089;\Zvuk-kolokol_chika(muzofon.com)(1).mp3" TargetMode="External"/><Relationship Id="rId6" Type="http://schemas.microsoft.com/office/2007/relationships/media" Target="file:///H:\&#1088;&#1072;&#1073;&#1086;&#1090;&#1072;\&#1076;&#1083;&#1103;%20&#1087;&#1091;&#1073;&#1083;&#1080;&#1082;&#1072;&#1094;&#1080;&#1080;%20&#1074;%20&#1080;&#1085;&#1077;&#1090;&#1077;\&#1084;&#1086;&#1080;%20&#1088;&#1072;&#1073;&#1086;&#1090;&#1099;\&#1047;&#1072;&#1085;&#1080;&#1084;&#1072;&#1090;&#1077;&#1083;&#1100;&#1085;&#1099;&#1081;%20&#1089;&#1083;&#1086;&#1074;&#1072;&#1088;&#1080;&#1082;%201%20&#1082;&#1083;&#1072;&#1089;&#1089;\Zvuk-kolokol_chika(muzofon.com)(1).mp3" TargetMode="External"/><Relationship Id="rId5" Type="http://schemas.openxmlformats.org/officeDocument/2006/relationships/image" Target="../media/image23.gif"/><Relationship Id="rId4" Type="http://schemas.openxmlformats.org/officeDocument/2006/relationships/image" Target="../media/image22.gi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7" Type="http://schemas.openxmlformats.org/officeDocument/2006/relationships/image" Target="../media/image18.png"/><Relationship Id="rId2" Type="http://schemas.openxmlformats.org/officeDocument/2006/relationships/slideLayout" Target="../slideLayouts/slideLayout73.xml"/><Relationship Id="rId1" Type="http://schemas.openxmlformats.org/officeDocument/2006/relationships/audio" Target="file:///H:\&#1088;&#1072;&#1073;&#1086;&#1090;&#1072;\&#1076;&#1083;&#1103;%20&#1087;&#1091;&#1073;&#1083;&#1080;&#1082;&#1072;&#1094;&#1080;&#1080;%20&#1074;%20&#1080;&#1085;&#1077;&#1090;&#1077;\&#1084;&#1086;&#1080;%20&#1088;&#1072;&#1073;&#1086;&#1090;&#1099;\&#1047;&#1072;&#1085;&#1080;&#1084;&#1072;&#1090;&#1077;&#1083;&#1100;&#1085;&#1099;&#1081;%20&#1089;&#1083;&#1086;&#1074;&#1072;&#1088;&#1080;&#1082;%201%20&#1082;&#1083;&#1072;&#1089;&#1089;\Zvuk-kolokol_chika(muzofon.com)(1).mp3" TargetMode="External"/><Relationship Id="rId6" Type="http://schemas.microsoft.com/office/2007/relationships/media" Target="file:///H:\&#1088;&#1072;&#1073;&#1086;&#1090;&#1072;\&#1076;&#1083;&#1103;%20&#1087;&#1091;&#1073;&#1083;&#1080;&#1082;&#1072;&#1094;&#1080;&#1080;%20&#1074;%20&#1080;&#1085;&#1077;&#1090;&#1077;\&#1084;&#1086;&#1080;%20&#1088;&#1072;&#1073;&#1086;&#1090;&#1099;\&#1047;&#1072;&#1085;&#1080;&#1084;&#1072;&#1090;&#1077;&#1083;&#1100;&#1085;&#1099;&#1081;%20&#1089;&#1083;&#1086;&#1074;&#1072;&#1088;&#1080;&#1082;%201%20&#1082;&#1083;&#1072;&#1089;&#1089;\Zvuk-kolokol_chika(muzofon.com)(1).mp3" TargetMode="External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gif"/><Relationship Id="rId2" Type="http://schemas.openxmlformats.org/officeDocument/2006/relationships/slideLayout" Target="../slideLayouts/slideLayout84.xml"/><Relationship Id="rId1" Type="http://schemas.openxmlformats.org/officeDocument/2006/relationships/audio" Target="file:///H:\&#1088;&#1072;&#1073;&#1086;&#1090;&#1072;\&#1076;&#1083;&#1103;%20&#1087;&#1091;&#1073;&#1083;&#1080;&#1082;&#1072;&#1094;&#1080;&#1080;%20&#1074;%20&#1080;&#1085;&#1077;&#1090;&#1077;\&#1084;&#1086;&#1080;%20&#1088;&#1072;&#1073;&#1086;&#1090;&#1099;\&#1047;&#1072;&#1085;&#1080;&#1084;&#1072;&#1090;&#1077;&#1083;&#1100;&#1085;&#1099;&#1081;%20&#1089;&#1083;&#1086;&#1074;&#1072;&#1088;&#1080;&#1082;%201%20&#1082;&#1083;&#1072;&#1089;&#1089;\Zvuk-kolokol_chika(muzofon.com)(1).mp3" TargetMode="External"/><Relationship Id="rId6" Type="http://schemas.openxmlformats.org/officeDocument/2006/relationships/image" Target="../media/image18.png"/><Relationship Id="rId5" Type="http://schemas.microsoft.com/office/2007/relationships/media" Target="file:///H:\&#1088;&#1072;&#1073;&#1086;&#1090;&#1072;\&#1076;&#1083;&#1103;%20&#1087;&#1091;&#1073;&#1083;&#1080;&#1082;&#1072;&#1094;&#1080;&#1080;%20&#1074;%20&#1080;&#1085;&#1077;&#1090;&#1077;\&#1084;&#1086;&#1080;%20&#1088;&#1072;&#1073;&#1086;&#1090;&#1099;\&#1047;&#1072;&#1085;&#1080;&#1084;&#1072;&#1090;&#1077;&#1083;&#1100;&#1085;&#1099;&#1081;%20&#1089;&#1083;&#1086;&#1074;&#1072;&#1088;&#1080;&#1082;%201%20&#1082;&#1083;&#1072;&#1089;&#1089;\Zvuk-kolokol_chika(muzofon.com)(1).mp3" TargetMode="External"/><Relationship Id="rId4" Type="http://schemas.openxmlformats.org/officeDocument/2006/relationships/image" Target="../media/image28.jpe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14.gif"/><Relationship Id="rId7" Type="http://schemas.microsoft.com/office/2007/relationships/media" Target="file:///H:\&#1088;&#1072;&#1073;&#1086;&#1090;&#1072;\&#1076;&#1083;&#1103;%20&#1087;&#1091;&#1073;&#1083;&#1080;&#1082;&#1072;&#1094;&#1080;&#1080;%20&#1074;%20&#1080;&#1085;&#1077;&#1090;&#1077;\&#1084;&#1086;&#1080;%20&#1088;&#1072;&#1073;&#1086;&#1090;&#1099;\&#1047;&#1072;&#1085;&#1080;&#1084;&#1072;&#1090;&#1077;&#1083;&#1100;&#1085;&#1099;&#1081;%20&#1089;&#1083;&#1086;&#1074;&#1072;&#1088;&#1080;&#1082;%201%20&#1082;&#1083;&#1072;&#1089;&#1089;\Zvuk-kolokol_chika(muzofon.com)(1).mp3" TargetMode="External"/><Relationship Id="rId2" Type="http://schemas.openxmlformats.org/officeDocument/2006/relationships/slideLayout" Target="../slideLayouts/slideLayout40.xml"/><Relationship Id="rId1" Type="http://schemas.openxmlformats.org/officeDocument/2006/relationships/audio" Target="file:///H:\&#1088;&#1072;&#1073;&#1086;&#1090;&#1072;\&#1076;&#1083;&#1103;%20&#1087;&#1091;&#1073;&#1083;&#1080;&#1082;&#1072;&#1094;&#1080;&#1080;%20&#1074;%20&#1080;&#1085;&#1077;&#1090;&#1077;\&#1084;&#1086;&#1080;%20&#1088;&#1072;&#1073;&#1086;&#1090;&#1099;\&#1047;&#1072;&#1085;&#1080;&#1084;&#1072;&#1090;&#1077;&#1083;&#1100;&#1085;&#1099;&#1081;%20&#1089;&#1083;&#1086;&#1074;&#1072;&#1088;&#1080;&#1082;%201%20&#1082;&#1083;&#1072;&#1089;&#1089;\Zvuk-kolokol_chika(muzofon.com)(1).mp3" TargetMode="External"/><Relationship Id="rId6" Type="http://schemas.openxmlformats.org/officeDocument/2006/relationships/image" Target="../media/image17.jpeg"/><Relationship Id="rId5" Type="http://schemas.openxmlformats.org/officeDocument/2006/relationships/image" Target="../media/image16.gif"/><Relationship Id="rId4" Type="http://schemas.openxmlformats.org/officeDocument/2006/relationships/image" Target="../media/image15.gi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gif"/><Relationship Id="rId2" Type="http://schemas.openxmlformats.org/officeDocument/2006/relationships/slideLayout" Target="../slideLayouts/slideLayout95.xml"/><Relationship Id="rId1" Type="http://schemas.openxmlformats.org/officeDocument/2006/relationships/audio" Target="file:///H:\&#1088;&#1072;&#1073;&#1086;&#1090;&#1072;\&#1076;&#1083;&#1103;%20&#1087;&#1091;&#1073;&#1083;&#1080;&#1082;&#1072;&#1094;&#1080;&#1080;%20&#1074;%20&#1080;&#1085;&#1077;&#1090;&#1077;\&#1084;&#1086;&#1080;%20&#1088;&#1072;&#1073;&#1086;&#1090;&#1099;\&#1047;&#1072;&#1085;&#1080;&#1084;&#1072;&#1090;&#1077;&#1083;&#1100;&#1085;&#1099;&#1081;%20&#1089;&#1083;&#1086;&#1074;&#1072;&#1088;&#1080;&#1082;%201%20&#1082;&#1083;&#1072;&#1089;&#1089;\Zvuk-kolokol_chika(muzofon.com)(1).mp3" TargetMode="External"/><Relationship Id="rId6" Type="http://schemas.openxmlformats.org/officeDocument/2006/relationships/image" Target="../media/image18.png"/><Relationship Id="rId5" Type="http://schemas.microsoft.com/office/2007/relationships/media" Target="file:///H:\&#1088;&#1072;&#1073;&#1086;&#1090;&#1072;\&#1076;&#1083;&#1103;%20&#1087;&#1091;&#1073;&#1083;&#1080;&#1082;&#1072;&#1094;&#1080;&#1080;%20&#1074;%20&#1080;&#1085;&#1077;&#1090;&#1077;\&#1084;&#1086;&#1080;%20&#1088;&#1072;&#1073;&#1086;&#1090;&#1099;\&#1047;&#1072;&#1085;&#1080;&#1084;&#1072;&#1090;&#1077;&#1083;&#1100;&#1085;&#1099;&#1081;%20&#1089;&#1083;&#1086;&#1074;&#1072;&#1088;&#1080;&#1082;%201%20&#1082;&#1083;&#1072;&#1089;&#1089;\Zvuk-kolokol_chika(muzofon.com)(1).mp3" TargetMode="External"/><Relationship Id="rId4" Type="http://schemas.openxmlformats.org/officeDocument/2006/relationships/image" Target="../media/image30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9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gif"/><Relationship Id="rId7" Type="http://schemas.openxmlformats.org/officeDocument/2006/relationships/image" Target="../media/image18.png"/><Relationship Id="rId2" Type="http://schemas.openxmlformats.org/officeDocument/2006/relationships/slideLayout" Target="../slideLayouts/slideLayout106.xml"/><Relationship Id="rId1" Type="http://schemas.openxmlformats.org/officeDocument/2006/relationships/audio" Target="file:///H:\&#1088;&#1072;&#1073;&#1086;&#1090;&#1072;\&#1076;&#1083;&#1103;%20&#1087;&#1091;&#1073;&#1083;&#1080;&#1082;&#1072;&#1094;&#1080;&#1080;%20&#1074;%20&#1080;&#1085;&#1077;&#1090;&#1077;\&#1084;&#1086;&#1080;%20&#1088;&#1072;&#1073;&#1086;&#1090;&#1099;\&#1047;&#1072;&#1085;&#1080;&#1084;&#1072;&#1090;&#1077;&#1083;&#1100;&#1085;&#1099;&#1081;%20&#1089;&#1083;&#1086;&#1074;&#1072;&#1088;&#1080;&#1082;%201%20&#1082;&#1083;&#1072;&#1089;&#1089;\Zvuk-kolokol_chika(muzofon.com)(1).mp3" TargetMode="External"/><Relationship Id="rId6" Type="http://schemas.microsoft.com/office/2007/relationships/media" Target="file:///H:\&#1088;&#1072;&#1073;&#1086;&#1090;&#1072;\&#1076;&#1083;&#1103;%20&#1087;&#1091;&#1073;&#1083;&#1080;&#1082;&#1072;&#1094;&#1080;&#1080;%20&#1074;%20&#1080;&#1085;&#1077;&#1090;&#1077;\&#1084;&#1086;&#1080;%20&#1088;&#1072;&#1073;&#1086;&#1090;&#1099;\&#1047;&#1072;&#1085;&#1080;&#1084;&#1072;&#1090;&#1077;&#1083;&#1100;&#1085;&#1099;&#1081;%20&#1089;&#1083;&#1086;&#1074;&#1072;&#1088;&#1080;&#1082;%201%20&#1082;&#1083;&#1072;&#1089;&#1089;\Zvuk-kolokol_chika(muzofon.com)(1).mp3" TargetMode="External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555776" y="836712"/>
            <a:ext cx="5629351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4000" b="1" spc="50" dirty="0" smtClean="0">
                <a:ln w="11430"/>
                <a:gradFill>
                  <a:gsLst>
                    <a:gs pos="25000">
                      <a:srgbClr val="C0504D">
                        <a:satMod val="155000"/>
                      </a:srgbClr>
                    </a:gs>
                    <a:gs pos="100000">
                      <a:srgbClr val="C0504D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charset="0"/>
              </a:rPr>
              <a:t>СЛОВАРНАЯ МОЗАЙКА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3773433" y="4869160"/>
            <a:ext cx="2479653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4800" b="1" spc="50" dirty="0" smtClean="0">
                <a:ln w="11430"/>
                <a:gradFill>
                  <a:gsLst>
                    <a:gs pos="25000">
                      <a:srgbClr val="C0504D">
                        <a:satMod val="155000"/>
                      </a:srgbClr>
                    </a:gs>
                    <a:gs pos="100000">
                      <a:srgbClr val="C0504D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charset="0"/>
              </a:rPr>
              <a:t>1 класс</a:t>
            </a:r>
            <a:endParaRPr lang="ru-RU" sz="4800" b="1" spc="50" dirty="0">
              <a:ln w="11430"/>
              <a:gradFill>
                <a:gsLst>
                  <a:gs pos="25000">
                    <a:srgbClr val="C0504D">
                      <a:satMod val="155000"/>
                    </a:srgbClr>
                  </a:gs>
                  <a:gs pos="100000">
                    <a:srgbClr val="C0504D">
                      <a:shade val="45000"/>
                      <a:satMod val="165000"/>
                    </a:srgb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5" name="Стрелка вправо 4">
            <a:hlinkClick r:id="" action="ppaction://noaction"/>
          </p:cNvPr>
          <p:cNvSpPr/>
          <p:nvPr/>
        </p:nvSpPr>
        <p:spPr>
          <a:xfrm>
            <a:off x="8100392" y="5877272"/>
            <a:ext cx="576064" cy="432048"/>
          </a:xfrm>
          <a:prstGeom prst="rightArrow">
            <a:avLst/>
          </a:prstGeom>
          <a:solidFill>
            <a:srgbClr val="CC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24929" name="Rectangle 1"/>
          <p:cNvSpPr>
            <a:spLocks noChangeArrowheads="1"/>
          </p:cNvSpPr>
          <p:nvPr/>
        </p:nvSpPr>
        <p:spPr bwMode="auto">
          <a:xfrm>
            <a:off x="2771800" y="2942947"/>
            <a:ext cx="504056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Олимпиада по русскому языку</a:t>
            </a:r>
            <a:endParaRPr lang="ru-RU" sz="2800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611391725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algn="l"/>
            <a:r>
              <a:rPr lang="ru-RU" sz="5400" b="1" spc="50" dirty="0" smtClean="0">
                <a:ln w="11430"/>
                <a:gradFill>
                  <a:gsLst>
                    <a:gs pos="25000">
                      <a:srgbClr val="C0504D">
                        <a:satMod val="155000"/>
                      </a:srgbClr>
                    </a:gs>
                    <a:gs pos="100000">
                      <a:srgbClr val="C0504D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charset="0"/>
                <a:ea typeface="+mn-ea"/>
                <a:cs typeface="+mn-cs"/>
              </a:rPr>
              <a:t/>
            </a:r>
            <a:br>
              <a:rPr lang="ru-RU" sz="5400" b="1" spc="50" dirty="0" smtClean="0">
                <a:ln w="11430"/>
                <a:gradFill>
                  <a:gsLst>
                    <a:gs pos="25000">
                      <a:srgbClr val="C0504D">
                        <a:satMod val="155000"/>
                      </a:srgbClr>
                    </a:gs>
                    <a:gs pos="100000">
                      <a:srgbClr val="C0504D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charset="0"/>
                <a:ea typeface="+mn-ea"/>
                <a:cs typeface="+mn-cs"/>
              </a:rPr>
            </a:br>
            <a:r>
              <a:rPr lang="ru-RU" sz="5400" b="1" spc="50" dirty="0" smtClean="0">
                <a:ln w="11430"/>
                <a:gradFill>
                  <a:gsLst>
                    <a:gs pos="25000">
                      <a:srgbClr val="C0504D">
                        <a:satMod val="155000"/>
                      </a:srgbClr>
                    </a:gs>
                    <a:gs pos="100000">
                      <a:srgbClr val="C0504D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charset="0"/>
                <a:ea typeface="+mn-ea"/>
                <a:cs typeface="+mn-cs"/>
              </a:rPr>
              <a:t>ПЕНАЛ</a:t>
            </a:r>
            <a:r>
              <a:rPr lang="ru-RU" sz="5400" b="1" spc="50" dirty="0">
                <a:ln w="11430"/>
                <a:gradFill>
                  <a:gsLst>
                    <a:gs pos="25000">
                      <a:srgbClr val="C0504D">
                        <a:satMod val="155000"/>
                      </a:srgbClr>
                    </a:gs>
                    <a:gs pos="100000">
                      <a:srgbClr val="C0504D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charset="0"/>
                <a:ea typeface="+mn-ea"/>
                <a:cs typeface="+mn-cs"/>
              </a:rPr>
              <a:t/>
            </a:r>
            <a:br>
              <a:rPr lang="ru-RU" sz="5400" b="1" spc="50" dirty="0">
                <a:ln w="11430"/>
                <a:gradFill>
                  <a:gsLst>
                    <a:gs pos="25000">
                      <a:srgbClr val="C0504D">
                        <a:satMod val="155000"/>
                      </a:srgbClr>
                    </a:gs>
                    <a:gs pos="100000">
                      <a:srgbClr val="C0504D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charset="0"/>
                <a:ea typeface="+mn-ea"/>
                <a:cs typeface="+mn-cs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этой узенькой коробке,</a:t>
            </a:r>
          </a:p>
          <a:p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Ты найдёшь карандаши,</a:t>
            </a:r>
          </a:p>
          <a:p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Ручки, перья, скрепки, кнопки,</a:t>
            </a:r>
          </a:p>
          <a:p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Что угодно для души!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Объект 6"/>
          <p:cNvSpPr>
            <a:spLocks noGrp="1"/>
          </p:cNvSpPr>
          <p:nvPr>
            <p:ph sz="half" idx="2"/>
          </p:nvPr>
        </p:nvSpPr>
        <p:spPr>
          <a:xfrm>
            <a:off x="4355976" y="620688"/>
            <a:ext cx="4555310" cy="5505475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1. Длинная коробочка для ручек, карандашей, перьев.</a:t>
            </a:r>
          </a:p>
          <a:p>
            <a:pPr marL="0" lvl="0" indent="0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Школьный пенал.</a:t>
            </a:r>
            <a:b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2. перен. Вообще вместилище такой формы.</a:t>
            </a:r>
            <a:b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прил. пенальный, -</a:t>
            </a:r>
            <a:r>
              <a:rPr lang="ru-RU" sz="2000" b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ая</a:t>
            </a: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-</a:t>
            </a:r>
            <a:r>
              <a:rPr lang="ru-RU" sz="2000" b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ое</a:t>
            </a: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endParaRPr lang="ru-RU" dirty="0"/>
          </a:p>
        </p:txBody>
      </p:sp>
      <p:pic>
        <p:nvPicPr>
          <p:cNvPr id="6" name="Picture 4" descr="http://900igr.net/datai/russkij-jazyk/Russkij-jazyk/0012-030-Pero-po-latyni-budet-penna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427983" y="404664"/>
            <a:ext cx="4347315" cy="345638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561953195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algn="l"/>
            <a:r>
              <a:rPr lang="ru-RU" sz="5400" b="1" spc="50" dirty="0" smtClean="0">
                <a:ln w="11430"/>
                <a:gradFill>
                  <a:gsLst>
                    <a:gs pos="25000">
                      <a:srgbClr val="C0504D">
                        <a:satMod val="155000"/>
                      </a:srgbClr>
                    </a:gs>
                    <a:gs pos="100000">
                      <a:srgbClr val="C0504D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charset="0"/>
                <a:ea typeface="+mn-ea"/>
                <a:cs typeface="+mn-cs"/>
              </a:rPr>
              <a:t/>
            </a:r>
            <a:br>
              <a:rPr lang="ru-RU" sz="5400" b="1" spc="50" dirty="0" smtClean="0">
                <a:ln w="11430"/>
                <a:gradFill>
                  <a:gsLst>
                    <a:gs pos="25000">
                      <a:srgbClr val="C0504D">
                        <a:satMod val="155000"/>
                      </a:srgbClr>
                    </a:gs>
                    <a:gs pos="100000">
                      <a:srgbClr val="C0504D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charset="0"/>
                <a:ea typeface="+mn-ea"/>
                <a:cs typeface="+mn-cs"/>
              </a:rPr>
            </a:br>
            <a:r>
              <a:rPr lang="ru-RU" sz="5400" b="1" spc="50" dirty="0" smtClean="0">
                <a:ln w="11430"/>
                <a:gradFill>
                  <a:gsLst>
                    <a:gs pos="25000">
                      <a:srgbClr val="C0504D">
                        <a:satMod val="155000"/>
                      </a:srgbClr>
                    </a:gs>
                    <a:gs pos="100000">
                      <a:srgbClr val="C0504D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charset="0"/>
                <a:ea typeface="+mn-ea"/>
                <a:cs typeface="+mn-cs"/>
              </a:rPr>
              <a:t>СОБАКА</a:t>
            </a:r>
            <a:r>
              <a:rPr lang="ru-RU" sz="5400" b="1" spc="50" dirty="0">
                <a:ln w="11430"/>
                <a:gradFill>
                  <a:gsLst>
                    <a:gs pos="25000">
                      <a:srgbClr val="C0504D">
                        <a:satMod val="155000"/>
                      </a:srgbClr>
                    </a:gs>
                    <a:gs pos="100000">
                      <a:srgbClr val="C0504D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charset="0"/>
                <a:ea typeface="+mn-ea"/>
                <a:cs typeface="+mn-cs"/>
              </a:rPr>
              <a:t/>
            </a:r>
            <a:br>
              <a:rPr lang="ru-RU" sz="5400" b="1" spc="50" dirty="0">
                <a:ln w="11430"/>
                <a:gradFill>
                  <a:gsLst>
                    <a:gs pos="25000">
                      <a:srgbClr val="C0504D">
                        <a:satMod val="155000"/>
                      </a:srgbClr>
                    </a:gs>
                    <a:gs pos="100000">
                      <a:srgbClr val="C0504D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charset="0"/>
                <a:ea typeface="+mn-ea"/>
                <a:cs typeface="+mn-cs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Гладишь  -ласкается,</a:t>
            </a:r>
          </a:p>
          <a:p>
            <a:pPr marL="0" indent="0">
              <a:buNone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Дразнишь – кусается.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Picture 2" descr="http://img-fotki.yandex.ru/get/4711/127448923.a/0_65180_93f134cc_XL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 flipH="1">
            <a:off x="5508104" y="-171400"/>
            <a:ext cx="3547223" cy="4525963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3707904" y="1628800"/>
            <a:ext cx="5040560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ru-RU" sz="24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ru-RU" sz="24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ru-RU" sz="24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solidFill>
                  <a:prstClr val="black"/>
                </a:solidFill>
                <a:latin typeface="Arial" charset="0"/>
              </a:rPr>
              <a:t> </a:t>
            </a: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1. Домашнее животное семейства псовых. Служебные собаки. Комнатные собаки. Дворовая собака. Охотничья собака.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2. перен. О злом, грубом человеке (разг.).</a:t>
            </a:r>
            <a:b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3. В некоторых сочетаниях: название хищных млекопитающих семейства псовых. Енотовидная собака. Дикая собака динго.</a:t>
            </a:r>
            <a:b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307255806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483767" y="1772817"/>
            <a:ext cx="6050037" cy="193899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60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ПОИГРАЕМ В СЛОВА?</a:t>
            </a:r>
            <a:endParaRPr lang="ru-RU" sz="6000" b="1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347997" y="2996952"/>
            <a:ext cx="184731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sz="4800" b="1" spc="50" dirty="0">
              <a:ln w="11430"/>
              <a:solidFill>
                <a:srgbClr val="00206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828209" y="4941168"/>
            <a:ext cx="184730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sz="4400" b="1" spc="50" dirty="0">
              <a:ln w="11430"/>
              <a:solidFill>
                <a:srgbClr val="00206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трелка вправо 7">
            <a:hlinkClick r:id="" action="ppaction://noaction"/>
          </p:cNvPr>
          <p:cNvSpPr/>
          <p:nvPr/>
        </p:nvSpPr>
        <p:spPr>
          <a:xfrm>
            <a:off x="8172400" y="5949280"/>
            <a:ext cx="576064" cy="432048"/>
          </a:xfrm>
          <a:prstGeom prst="rightArrow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655871510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Скругленный прямоугольник 21"/>
          <p:cNvSpPr/>
          <p:nvPr/>
        </p:nvSpPr>
        <p:spPr>
          <a:xfrm>
            <a:off x="323528" y="260648"/>
            <a:ext cx="8424936" cy="6264696"/>
          </a:xfrm>
          <a:prstGeom prst="roundRect">
            <a:avLst/>
          </a:prstGeom>
          <a:solidFill>
            <a:srgbClr val="CCFFCC"/>
          </a:solidFill>
          <a:ln>
            <a:solidFill>
              <a:srgbClr val="0070C0"/>
            </a:solidFill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pic>
        <p:nvPicPr>
          <p:cNvPr id="21" name="Picture 6" descr="http://www.yoursmileys.ru/gsmile/things/g2805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80112" y="764704"/>
            <a:ext cx="2520280" cy="2520280"/>
          </a:xfrm>
          <a:prstGeom prst="rect">
            <a:avLst/>
          </a:prstGeom>
          <a:noFill/>
        </p:spPr>
      </p:pic>
      <p:pic>
        <p:nvPicPr>
          <p:cNvPr id="20" name="Picture 4" descr="http://www.yoursmileys.ru/gsmile/things/g2806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623720" y="1052736"/>
            <a:ext cx="2520280" cy="2520280"/>
          </a:xfrm>
          <a:prstGeom prst="rect">
            <a:avLst/>
          </a:prstGeom>
          <a:noFill/>
        </p:spPr>
      </p:pic>
      <p:pic>
        <p:nvPicPr>
          <p:cNvPr id="5" name="Picture 10" descr="http://blestki.ucoz.ru/_ph/13/1/864825831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779912" y="4005064"/>
            <a:ext cx="714375" cy="714375"/>
          </a:xfrm>
          <a:prstGeom prst="rect">
            <a:avLst/>
          </a:prstGeom>
          <a:noFill/>
        </p:spPr>
      </p:pic>
      <p:sp>
        <p:nvSpPr>
          <p:cNvPr id="8" name="Овальная выноска 7"/>
          <p:cNvSpPr/>
          <p:nvPr/>
        </p:nvSpPr>
        <p:spPr>
          <a:xfrm rot="10800000">
            <a:off x="539552" y="3645024"/>
            <a:ext cx="4464496" cy="2592288"/>
          </a:xfrm>
          <a:prstGeom prst="wedgeEllipseCallout">
            <a:avLst>
              <a:gd name="adj1" fmla="val -57363"/>
              <a:gd name="adj2" fmla="val 19813"/>
            </a:avLst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6516216" y="1556792"/>
            <a:ext cx="68961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</a:t>
            </a:r>
            <a:endParaRPr lang="ru-RU" sz="5400" b="1" cap="none" spc="50" dirty="0">
              <a:ln w="11430"/>
              <a:solidFill>
                <a:srgbClr val="C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7524328" y="1916832"/>
            <a:ext cx="65274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Е</a:t>
            </a:r>
            <a:endParaRPr lang="ru-RU" sz="5400" b="1" cap="none" spc="50" dirty="0">
              <a:ln w="11430"/>
              <a:solidFill>
                <a:srgbClr val="C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16" name="Picture 10" descr="http://darudar.org/var/files/img/27/eb/27eb30606a9c8007e9007340249fdc04_600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899592" y="548680"/>
            <a:ext cx="4968552" cy="2784844"/>
          </a:xfrm>
          <a:prstGeom prst="rect">
            <a:avLst/>
          </a:prstGeom>
          <a:noFill/>
        </p:spPr>
      </p:pic>
      <p:grpSp>
        <p:nvGrpSpPr>
          <p:cNvPr id="2" name="Группа 12"/>
          <p:cNvGrpSpPr/>
          <p:nvPr/>
        </p:nvGrpSpPr>
        <p:grpSpPr>
          <a:xfrm>
            <a:off x="5508104" y="3501008"/>
            <a:ext cx="2952328" cy="1283370"/>
            <a:chOff x="5508104" y="3501008"/>
            <a:chExt cx="2952328" cy="1283370"/>
          </a:xfrm>
        </p:grpSpPr>
        <p:sp>
          <p:nvSpPr>
            <p:cNvPr id="17" name="Прямоугольник 16"/>
            <p:cNvSpPr/>
            <p:nvPr/>
          </p:nvSpPr>
          <p:spPr>
            <a:xfrm>
              <a:off x="5508104" y="3861048"/>
              <a:ext cx="2952328" cy="923330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ru-RU" sz="5400" b="1" spc="50" dirty="0" smtClean="0">
                  <a:ln w="11430"/>
                  <a:solidFill>
                    <a:srgbClr val="002060"/>
                  </a:soli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</a:rPr>
                <a:t>П…НАЛ</a:t>
              </a:r>
              <a:endParaRPr lang="ru-RU" sz="5400" b="1" cap="none" spc="50" dirty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endParaRPr>
            </a:p>
          </p:txBody>
        </p:sp>
        <p:cxnSp>
          <p:nvCxnSpPr>
            <p:cNvPr id="18" name="Прямая соединительная линия 17"/>
            <p:cNvCxnSpPr/>
            <p:nvPr/>
          </p:nvCxnSpPr>
          <p:spPr>
            <a:xfrm flipH="1">
              <a:off x="7596336" y="3501008"/>
              <a:ext cx="72008" cy="360040"/>
            </a:xfrm>
            <a:prstGeom prst="line">
              <a:avLst/>
            </a:prstGeom>
            <a:ln w="571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9" name="TextBox 18"/>
          <p:cNvSpPr txBox="1"/>
          <p:nvPr/>
        </p:nvSpPr>
        <p:spPr>
          <a:xfrm>
            <a:off x="899592" y="4149080"/>
            <a:ext cx="4334841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этой узенькой коробке </a:t>
            </a:r>
            <a:b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Ты найдешь карандаши, </a:t>
            </a:r>
            <a:b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Ручки, перья, скрепки, кнопки, </a:t>
            </a:r>
            <a:b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Что угодно для души.</a:t>
            </a:r>
            <a:endParaRPr lang="ru-RU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Стрелка вправо 11">
            <a:hlinkClick r:id="" action="ppaction://noaction"/>
          </p:cNvPr>
          <p:cNvSpPr/>
          <p:nvPr/>
        </p:nvSpPr>
        <p:spPr>
          <a:xfrm>
            <a:off x="8748464" y="6309320"/>
            <a:ext cx="395536" cy="360040"/>
          </a:xfrm>
          <a:prstGeom prst="rightArrow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4" name="Zvuk-kolokol_chika(muzofon.com)(1).mp3">
            <a:hlinkClick r:id="" action="ppaction://media"/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="" xmlns:p14="http://schemas.microsoft.com/office/powerpoint/2010/main" r:link="rId7"/>
              </p:ext>
            </p:extLst>
          </p:nvPr>
        </p:nvPicPr>
        <p:blipFill>
          <a:blip r:embed="rId8" cstate="email"/>
          <a:stretch>
            <a:fillRect/>
          </a:stretch>
        </p:blipFill>
        <p:spPr>
          <a:xfrm>
            <a:off x="8839200" y="5733256"/>
            <a:ext cx="304800" cy="3048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4250400118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-1.45236E-6 L -0.13837 0.27891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900" y="1390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-3.82054E-6 L -0.14965 0.29371 " pathEditMode="relative" ptsTypes="AA">
                                      <p:cBhvr>
                                        <p:cTn id="8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5172" fill="hold"/>
                                        <p:tgtEl>
                                          <p:spTgt spid="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audio>
              <p:cMediaNode showWhenStopped="0"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4"/>
                </p:tgtEl>
              </p:cMediaNode>
            </p:audio>
          </p:childTnLst>
        </p:cTn>
      </p:par>
    </p:tnLst>
    <p:bldLst>
      <p:bldP spid="11" grpId="0"/>
      <p:bldP spid="1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Скругленный прямоугольник 15"/>
          <p:cNvSpPr/>
          <p:nvPr/>
        </p:nvSpPr>
        <p:spPr>
          <a:xfrm>
            <a:off x="323528" y="260648"/>
            <a:ext cx="8424936" cy="6264696"/>
          </a:xfrm>
          <a:prstGeom prst="roundRect">
            <a:avLst/>
          </a:prstGeom>
          <a:solidFill>
            <a:srgbClr val="CCFFCC"/>
          </a:solidFill>
          <a:ln>
            <a:solidFill>
              <a:srgbClr val="0070C0"/>
            </a:solidFill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prstClr val="white"/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pic>
        <p:nvPicPr>
          <p:cNvPr id="30722" name="Picture 2" descr="http://www.mamusik.ru/upload/userimages/dkxktqoglqhbhrpeqmvuo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47664" y="692696"/>
            <a:ext cx="3528392" cy="3528392"/>
          </a:xfrm>
          <a:prstGeom prst="rect">
            <a:avLst/>
          </a:prstGeom>
          <a:noFill/>
        </p:spPr>
      </p:pic>
      <p:pic>
        <p:nvPicPr>
          <p:cNvPr id="30726" name="Picture 6" descr="http://www.u.arizona.edu/%7Epatricia/cute-collection/toyboxx/carrot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flipH="1">
            <a:off x="7380312" y="1628800"/>
            <a:ext cx="1037907" cy="1368152"/>
          </a:xfrm>
          <a:prstGeom prst="rect">
            <a:avLst/>
          </a:prstGeom>
          <a:noFill/>
        </p:spPr>
      </p:pic>
      <p:pic>
        <p:nvPicPr>
          <p:cNvPr id="30728" name="Picture 8" descr="http://www.u.arizona.edu/%7Epatricia/cute-collection/toyboxx/carrot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04048" y="2060848"/>
            <a:ext cx="983280" cy="1296144"/>
          </a:xfrm>
          <a:prstGeom prst="rect">
            <a:avLst/>
          </a:prstGeom>
          <a:noFill/>
        </p:spPr>
      </p:pic>
      <p:sp>
        <p:nvSpPr>
          <p:cNvPr id="8" name="Овальная выноска 7"/>
          <p:cNvSpPr/>
          <p:nvPr/>
        </p:nvSpPr>
        <p:spPr>
          <a:xfrm>
            <a:off x="683568" y="4077072"/>
            <a:ext cx="4392488" cy="2232248"/>
          </a:xfrm>
          <a:prstGeom prst="wedgeEllipseCallout">
            <a:avLst>
              <a:gd name="adj1" fmla="val 60506"/>
              <a:gd name="adj2" fmla="val -22628"/>
            </a:avLst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sz="2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5292080" y="2348880"/>
            <a:ext cx="65274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5400" b="1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charset="0"/>
              </a:rPr>
              <a:t>Е</a:t>
            </a:r>
            <a:endParaRPr lang="ru-RU" sz="5400" b="1" spc="50" dirty="0">
              <a:ln w="11430"/>
              <a:solidFill>
                <a:srgbClr val="C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7505894" y="1916832"/>
            <a:ext cx="68961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5400" b="1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charset="0"/>
              </a:rPr>
              <a:t>Я</a:t>
            </a:r>
            <a:endParaRPr lang="ru-RU" sz="5400" b="1" spc="50" dirty="0">
              <a:ln w="11430"/>
              <a:solidFill>
                <a:srgbClr val="C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" charset="0"/>
            </a:endParaRPr>
          </a:p>
        </p:txBody>
      </p:sp>
      <p:grpSp>
        <p:nvGrpSpPr>
          <p:cNvPr id="2" name="Группа 11"/>
          <p:cNvGrpSpPr/>
          <p:nvPr/>
        </p:nvGrpSpPr>
        <p:grpSpPr>
          <a:xfrm>
            <a:off x="5508104" y="3501008"/>
            <a:ext cx="2952328" cy="1283370"/>
            <a:chOff x="5508104" y="3501008"/>
            <a:chExt cx="2952328" cy="1283370"/>
          </a:xfrm>
        </p:grpSpPr>
        <p:sp>
          <p:nvSpPr>
            <p:cNvPr id="17" name="Прямоугольник 16"/>
            <p:cNvSpPr/>
            <p:nvPr/>
          </p:nvSpPr>
          <p:spPr>
            <a:xfrm>
              <a:off x="5508104" y="3861048"/>
              <a:ext cx="2952328" cy="923330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ru-RU" sz="5400" b="1" spc="50" dirty="0" smtClean="0">
                  <a:ln w="11430"/>
                  <a:solidFill>
                    <a:srgbClr val="002060"/>
                  </a:soli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Arial" charset="0"/>
                </a:rPr>
                <a:t>ЗА…Ц</a:t>
              </a:r>
              <a:endParaRPr lang="ru-RU" sz="5400" b="1" spc="50" dirty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charset="0"/>
              </a:endParaRPr>
            </a:p>
          </p:txBody>
        </p:sp>
        <p:cxnSp>
          <p:nvCxnSpPr>
            <p:cNvPr id="18" name="Прямая соединительная линия 17"/>
            <p:cNvCxnSpPr/>
            <p:nvPr/>
          </p:nvCxnSpPr>
          <p:spPr>
            <a:xfrm flipH="1">
              <a:off x="6660232" y="3501008"/>
              <a:ext cx="72008" cy="360040"/>
            </a:xfrm>
            <a:prstGeom prst="line">
              <a:avLst/>
            </a:prstGeom>
            <a:ln w="571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" name="Стрелка вправо 9">
            <a:hlinkClick r:id="" action="ppaction://noaction"/>
          </p:cNvPr>
          <p:cNvSpPr/>
          <p:nvPr/>
        </p:nvSpPr>
        <p:spPr>
          <a:xfrm>
            <a:off x="8676456" y="6309320"/>
            <a:ext cx="467544" cy="360040"/>
          </a:xfrm>
          <a:prstGeom prst="rightArrow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prstClr val="white"/>
              </a:solidFill>
            </a:endParaRPr>
          </a:p>
        </p:txBody>
      </p:sp>
      <p:pic>
        <p:nvPicPr>
          <p:cNvPr id="13" name="Zvuk-kolokol_chika(muzofon.com)(1).mp3">
            <a:hlinkClick r:id="" action="ppaction://media"/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="" xmlns:p14="http://schemas.microsoft.com/office/powerpoint/2010/main" r:link="rId5"/>
              </p:ext>
            </p:extLst>
          </p:nvPr>
        </p:nvPicPr>
        <p:blipFill>
          <a:blip r:embed="rId6" cstate="email"/>
          <a:stretch>
            <a:fillRect/>
          </a:stretch>
        </p:blipFill>
        <p:spPr>
          <a:xfrm>
            <a:off x="8839200" y="5805264"/>
            <a:ext cx="304800" cy="304800"/>
          </a:xfrm>
          <a:prstGeom prst="rect">
            <a:avLst/>
          </a:prstGeom>
        </p:spPr>
      </p:pic>
      <p:sp>
        <p:nvSpPr>
          <p:cNvPr id="14" name="Прямоугольник 13"/>
          <p:cNvSpPr/>
          <p:nvPr/>
        </p:nvSpPr>
        <p:spPr>
          <a:xfrm>
            <a:off x="683568" y="4437112"/>
            <a:ext cx="45720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 снегу бежит — петляет. </a:t>
            </a:r>
            <a:b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 лету шубку он меняет. </a:t>
            </a:r>
            <a:b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 снегу его не видно — </a:t>
            </a:r>
            <a:b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Волку и лисе обидно!</a:t>
            </a:r>
            <a:endParaRPr lang="ru-RU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35683580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1.51711E-6 L -0.06719 0.2685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400" y="1340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8.51064E-7 L -0.07101 0.26225 " pathEditMode="relative" ptsTypes="AA">
                                      <p:cBhvr>
                                        <p:cTn id="8" dur="2000" fill="hold"/>
                                        <p:tgtEl>
                                          <p:spTgt spid="307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5172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1.70213E-6 L -0.25208 -0.18895 " pathEditMode="relative" ptsTypes="AA">
                                      <p:cBhvr>
                                        <p:cTn id="18" dur="2000" fill="hold"/>
                                        <p:tgtEl>
                                          <p:spTgt spid="307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1" dur="500"/>
                                        <p:tgtEl>
                                          <p:spTgt spid="307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audio>
              <p:cMediaNode showWhenStopped="0">
                <p:cTn id="2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3"/>
                </p:tgtEl>
              </p:cMediaNode>
            </p:audio>
          </p:childTnLst>
        </p:cTn>
      </p:par>
    </p:tnLst>
    <p:bldLst>
      <p:bldP spid="11" grpId="0"/>
      <p:bldP spid="1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Скругленный прямоугольник 18"/>
          <p:cNvSpPr/>
          <p:nvPr/>
        </p:nvSpPr>
        <p:spPr>
          <a:xfrm>
            <a:off x="323528" y="260648"/>
            <a:ext cx="8424936" cy="6264696"/>
          </a:xfrm>
          <a:prstGeom prst="roundRect">
            <a:avLst/>
          </a:prstGeom>
          <a:solidFill>
            <a:srgbClr val="CCFFCC"/>
          </a:solidFill>
          <a:ln>
            <a:solidFill>
              <a:srgbClr val="0070C0"/>
            </a:solidFill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prstClr val="white"/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pic>
        <p:nvPicPr>
          <p:cNvPr id="12" name="Picture 4" descr="http://s2.rimg.info/09fd37410849b57dea128bd626900aaa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99592" y="0"/>
            <a:ext cx="3861212" cy="3789040"/>
          </a:xfrm>
          <a:prstGeom prst="rect">
            <a:avLst/>
          </a:prstGeom>
          <a:noFill/>
        </p:spPr>
      </p:pic>
      <p:pic>
        <p:nvPicPr>
          <p:cNvPr id="26630" name="Picture 6" descr="http://arminazoo.narod2.ru/sobaki/Honden41.gif?rand=6167389630746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36096" y="4221088"/>
            <a:ext cx="1080119" cy="1080120"/>
          </a:xfrm>
          <a:prstGeom prst="rect">
            <a:avLst/>
          </a:prstGeom>
          <a:noFill/>
        </p:spPr>
      </p:pic>
      <p:pic>
        <p:nvPicPr>
          <p:cNvPr id="26626" name="Picture 2" descr="http://youkette.chez-alice.fr/alimentation/mac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092280" y="3068960"/>
            <a:ext cx="1008112" cy="1890210"/>
          </a:xfrm>
          <a:prstGeom prst="rect">
            <a:avLst/>
          </a:prstGeom>
          <a:noFill/>
        </p:spPr>
      </p:pic>
      <p:sp>
        <p:nvSpPr>
          <p:cNvPr id="8" name="Овальная выноска 7"/>
          <p:cNvSpPr/>
          <p:nvPr/>
        </p:nvSpPr>
        <p:spPr>
          <a:xfrm>
            <a:off x="1331640" y="3933056"/>
            <a:ext cx="3888432" cy="2376264"/>
          </a:xfrm>
          <a:prstGeom prst="wedgeEllipseCallout">
            <a:avLst>
              <a:gd name="adj1" fmla="val 63110"/>
              <a:gd name="adj2" fmla="val -79154"/>
            </a:avLst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sz="2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5724128" y="4293096"/>
            <a:ext cx="68961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5400" b="1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charset="0"/>
              </a:rPr>
              <a:t>А</a:t>
            </a:r>
            <a:endParaRPr lang="ru-RU" sz="5400" b="1" spc="50" dirty="0">
              <a:ln w="11430"/>
              <a:solidFill>
                <a:srgbClr val="C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7308304" y="4077072"/>
            <a:ext cx="72968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5400" b="1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charset="0"/>
              </a:rPr>
              <a:t>О</a:t>
            </a:r>
            <a:endParaRPr lang="ru-RU" sz="5400" b="1" spc="50" dirty="0">
              <a:ln w="11430"/>
              <a:solidFill>
                <a:srgbClr val="C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" charset="0"/>
            </a:endParaRPr>
          </a:p>
        </p:txBody>
      </p:sp>
      <p:grpSp>
        <p:nvGrpSpPr>
          <p:cNvPr id="2" name="Группа 12"/>
          <p:cNvGrpSpPr/>
          <p:nvPr/>
        </p:nvGrpSpPr>
        <p:grpSpPr>
          <a:xfrm>
            <a:off x="5220072" y="1484784"/>
            <a:ext cx="3384376" cy="1211362"/>
            <a:chOff x="5220072" y="1484784"/>
            <a:chExt cx="3384376" cy="1211362"/>
          </a:xfrm>
        </p:grpSpPr>
        <p:sp>
          <p:nvSpPr>
            <p:cNvPr id="17" name="Прямоугольник 16"/>
            <p:cNvSpPr/>
            <p:nvPr/>
          </p:nvSpPr>
          <p:spPr>
            <a:xfrm>
              <a:off x="5220072" y="1772816"/>
              <a:ext cx="3384376" cy="923330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ru-RU" sz="5400" b="1" spc="50" dirty="0" smtClean="0">
                  <a:ln w="11430"/>
                  <a:solidFill>
                    <a:srgbClr val="002060"/>
                  </a:soli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Arial" charset="0"/>
                </a:rPr>
                <a:t>С…БАКА</a:t>
              </a:r>
              <a:endParaRPr lang="ru-RU" sz="5400" b="1" spc="50" dirty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charset="0"/>
              </a:endParaRPr>
            </a:p>
          </p:txBody>
        </p:sp>
        <p:cxnSp>
          <p:nvCxnSpPr>
            <p:cNvPr id="18" name="Прямая соединительная линия 17"/>
            <p:cNvCxnSpPr/>
            <p:nvPr/>
          </p:nvCxnSpPr>
          <p:spPr>
            <a:xfrm flipH="1">
              <a:off x="7308304" y="1484784"/>
              <a:ext cx="72008" cy="360040"/>
            </a:xfrm>
            <a:prstGeom prst="line">
              <a:avLst/>
            </a:prstGeom>
            <a:ln w="571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" name="Стрелка вправо 9">
            <a:hlinkClick r:id="" action="ppaction://noaction"/>
          </p:cNvPr>
          <p:cNvSpPr/>
          <p:nvPr/>
        </p:nvSpPr>
        <p:spPr>
          <a:xfrm>
            <a:off x="8748464" y="6309320"/>
            <a:ext cx="395536" cy="360040"/>
          </a:xfrm>
          <a:prstGeom prst="rightArrow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prstClr val="white"/>
              </a:solidFill>
            </a:endParaRPr>
          </a:p>
        </p:txBody>
      </p:sp>
      <p:pic>
        <p:nvPicPr>
          <p:cNvPr id="14" name="Zvuk-kolokol_chika(muzofon.com)(1).mp3">
            <a:hlinkClick r:id="" action="ppaction://media"/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="" xmlns:p14="http://schemas.microsoft.com/office/powerpoint/2010/main" r:link="rId6"/>
              </p:ext>
            </p:extLst>
          </p:nvPr>
        </p:nvPicPr>
        <p:blipFill>
          <a:blip r:embed="rId7" cstate="email"/>
          <a:stretch>
            <a:fillRect/>
          </a:stretch>
        </p:blipFill>
        <p:spPr>
          <a:xfrm>
            <a:off x="8839200" y="5733256"/>
            <a:ext cx="304800" cy="304800"/>
          </a:xfrm>
          <a:prstGeom prst="rect">
            <a:avLst/>
          </a:prstGeom>
        </p:spPr>
      </p:pic>
      <p:sp>
        <p:nvSpPr>
          <p:cNvPr id="16" name="Прямоугольник 15"/>
          <p:cNvSpPr/>
          <p:nvPr/>
        </p:nvSpPr>
        <p:spPr>
          <a:xfrm>
            <a:off x="971600" y="4293096"/>
            <a:ext cx="45720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Проживает во дворе,</a:t>
            </a:r>
            <a:b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личном доме-конуре,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 на всех, кого не знает,</a:t>
            </a:r>
            <a:b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То рычит она, то лает.</a:t>
            </a:r>
            <a:endParaRPr lang="ru-RU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522131854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-3.3395E-6 L -0.1658 -0.35037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00" y="-1750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-2.83996E-6 L -0.15747 -0.36725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266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900" y="-18400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5172" fill="hold"/>
                                        <p:tgtEl>
                                          <p:spTgt spid="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6.94444E-6 3.82054E-6 L -0.30711 -0.33557 " pathEditMode="relative" ptsTypes="AA">
                                      <p:cBhvr>
                                        <p:cTn id="18" dur="2000" fill="hold"/>
                                        <p:tgtEl>
                                          <p:spTgt spid="266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1" dur="500"/>
                                        <p:tgtEl>
                                          <p:spTgt spid="266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6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audio>
              <p:cMediaNode showWhenStopped="0">
                <p:cTn id="2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4"/>
                </p:tgtEl>
              </p:cMediaNode>
            </p:audio>
          </p:childTnLst>
        </p:cTn>
      </p:par>
    </p:tnLst>
    <p:bldLst>
      <p:bldP spid="1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Скругленный прямоугольник 16"/>
          <p:cNvSpPr/>
          <p:nvPr/>
        </p:nvSpPr>
        <p:spPr>
          <a:xfrm>
            <a:off x="323528" y="260648"/>
            <a:ext cx="8424936" cy="6264696"/>
          </a:xfrm>
          <a:prstGeom prst="roundRect">
            <a:avLst/>
          </a:prstGeom>
          <a:solidFill>
            <a:srgbClr val="CCFFCC"/>
          </a:solidFill>
          <a:ln>
            <a:solidFill>
              <a:srgbClr val="0070C0"/>
            </a:solidFill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prstClr val="white"/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pic>
        <p:nvPicPr>
          <p:cNvPr id="12" name="Picture 2" descr="http://s39.radikal.ru/i084/0810/f5/4c129b77e456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187624" y="764704"/>
            <a:ext cx="3465762" cy="3744416"/>
          </a:xfrm>
          <a:prstGeom prst="rect">
            <a:avLst/>
          </a:prstGeom>
          <a:noFill/>
        </p:spPr>
      </p:pic>
      <p:pic>
        <p:nvPicPr>
          <p:cNvPr id="22" name="Picture 2" descr="http://sch61.sehost.ru/images/home_flower_leaf06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131840" y="4797152"/>
            <a:ext cx="1080120" cy="1858811"/>
          </a:xfrm>
          <a:prstGeom prst="rect">
            <a:avLst/>
          </a:prstGeom>
          <a:noFill/>
        </p:spPr>
      </p:pic>
      <p:pic>
        <p:nvPicPr>
          <p:cNvPr id="23554" name="Picture 2" descr="http://sch61.sehost.ru/images/home_flower_leaf06.pn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1403648" y="4437112"/>
            <a:ext cx="1224136" cy="2106653"/>
          </a:xfrm>
          <a:prstGeom prst="rect">
            <a:avLst/>
          </a:prstGeom>
          <a:noFill/>
        </p:spPr>
      </p:pic>
      <p:sp>
        <p:nvSpPr>
          <p:cNvPr id="8" name="Овальная выноска 7"/>
          <p:cNvSpPr/>
          <p:nvPr/>
        </p:nvSpPr>
        <p:spPr>
          <a:xfrm rot="10800000">
            <a:off x="4644008" y="3501008"/>
            <a:ext cx="3168352" cy="2304256"/>
          </a:xfrm>
          <a:prstGeom prst="wedgeEllipseCallout">
            <a:avLst>
              <a:gd name="adj1" fmla="val 57064"/>
              <a:gd name="adj2" fmla="val 31124"/>
            </a:avLst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691680" y="4581128"/>
            <a:ext cx="68961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5400" b="1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charset="0"/>
              </a:rPr>
              <a:t>А</a:t>
            </a:r>
            <a:endParaRPr lang="ru-RU" sz="5400" b="1" spc="50" dirty="0">
              <a:ln w="11430"/>
              <a:solidFill>
                <a:srgbClr val="C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3309392" y="4941168"/>
            <a:ext cx="72968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5400" b="1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charset="0"/>
              </a:rPr>
              <a:t>О</a:t>
            </a:r>
            <a:endParaRPr lang="ru-RU" sz="5400" b="1" spc="50" dirty="0">
              <a:ln w="11430"/>
              <a:solidFill>
                <a:srgbClr val="C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5076056" y="4005064"/>
            <a:ext cx="302433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Голодная – мычит,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сытая – жуёт,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Всем ребятам,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молоко даёт.</a:t>
            </a:r>
            <a:endParaRPr lang="ru-RU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2" name="Группа 16"/>
          <p:cNvGrpSpPr/>
          <p:nvPr/>
        </p:nvGrpSpPr>
        <p:grpSpPr>
          <a:xfrm>
            <a:off x="4942849" y="1772816"/>
            <a:ext cx="3295774" cy="1211362"/>
            <a:chOff x="4942849" y="1772816"/>
            <a:chExt cx="3295774" cy="1211362"/>
          </a:xfrm>
        </p:grpSpPr>
        <p:cxnSp>
          <p:nvCxnSpPr>
            <p:cNvPr id="18" name="Прямая соединительная линия 17"/>
            <p:cNvCxnSpPr/>
            <p:nvPr/>
          </p:nvCxnSpPr>
          <p:spPr>
            <a:xfrm flipH="1">
              <a:off x="6948264" y="1772816"/>
              <a:ext cx="72008" cy="360040"/>
            </a:xfrm>
            <a:prstGeom prst="line">
              <a:avLst/>
            </a:prstGeom>
            <a:ln w="571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Прямоугольник 13"/>
            <p:cNvSpPr/>
            <p:nvPr/>
          </p:nvSpPr>
          <p:spPr>
            <a:xfrm>
              <a:off x="4942849" y="2060848"/>
              <a:ext cx="3295774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ru-RU" sz="5400" b="1" spc="50" dirty="0" smtClean="0">
                  <a:ln w="11430"/>
                  <a:solidFill>
                    <a:srgbClr val="002060"/>
                  </a:soli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Arial" charset="0"/>
                </a:rPr>
                <a:t>К…РОВА</a:t>
              </a:r>
              <a:endParaRPr lang="ru-RU" sz="5400" b="1" spc="50" dirty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charset="0"/>
              </a:endParaRPr>
            </a:p>
          </p:txBody>
        </p:sp>
      </p:grpSp>
      <p:sp>
        <p:nvSpPr>
          <p:cNvPr id="16" name="Стрелка вправо 15">
            <a:hlinkClick r:id="" action="ppaction://noaction"/>
          </p:cNvPr>
          <p:cNvSpPr/>
          <p:nvPr/>
        </p:nvSpPr>
        <p:spPr>
          <a:xfrm>
            <a:off x="8748464" y="6309320"/>
            <a:ext cx="395536" cy="360040"/>
          </a:xfrm>
          <a:prstGeom prst="rightArrow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prstClr val="white"/>
              </a:solidFill>
            </a:endParaRPr>
          </a:p>
        </p:txBody>
      </p:sp>
      <p:pic>
        <p:nvPicPr>
          <p:cNvPr id="19" name="Zvuk-kolokol_chika(muzofon.com)(1).mp3">
            <a:hlinkClick r:id="" action="ppaction://media"/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="" xmlns:p14="http://schemas.microsoft.com/office/powerpoint/2010/main" r:link="rId6"/>
              </p:ext>
            </p:extLst>
          </p:nvPr>
        </p:nvPicPr>
        <p:blipFill>
          <a:blip r:embed="rId7" cstate="email"/>
          <a:stretch>
            <a:fillRect/>
          </a:stretch>
        </p:blipFill>
        <p:spPr>
          <a:xfrm>
            <a:off x="8839200" y="5733256"/>
            <a:ext cx="304800" cy="3048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412355628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-2.77521E-6 L 0.23211 -0.43432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600" y="-2170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6.94444E-6 1.3506E-6 L 0.23612 -0.44056 " pathEditMode="relative" ptsTypes="AA">
                                      <p:cBhvr>
                                        <p:cTn id="8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5172" fill="hold"/>
                                        <p:tgtEl>
                                          <p:spTgt spid="1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-2.15541E-6 L 0.2441 -0.44056 " pathEditMode="relative" ptsTypes="AA">
                                      <p:cBhvr>
                                        <p:cTn id="18" dur="20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1" dur="500"/>
                                        <p:tgtEl>
                                          <p:spTgt spid="235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audio>
              <p:cMediaNode showWhenStopped="0">
                <p:cTn id="2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9"/>
                </p:tgtEl>
              </p:cMediaNode>
            </p:audio>
          </p:childTnLst>
        </p:cTn>
      </p:par>
    </p:tnLst>
    <p:bldLst>
      <p:bldP spid="11" grpId="0"/>
      <p:bldP spid="1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Скругленный прямоугольник 21"/>
          <p:cNvSpPr/>
          <p:nvPr/>
        </p:nvSpPr>
        <p:spPr>
          <a:xfrm>
            <a:off x="323528" y="260648"/>
            <a:ext cx="8424936" cy="6264696"/>
          </a:xfrm>
          <a:prstGeom prst="roundRect">
            <a:avLst/>
          </a:prstGeom>
          <a:solidFill>
            <a:srgbClr val="CCFFCC"/>
          </a:solidFill>
          <a:ln>
            <a:solidFill>
              <a:srgbClr val="0070C0"/>
            </a:solidFill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prstClr val="white"/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pic>
        <p:nvPicPr>
          <p:cNvPr id="37896" name="Picture 8" descr="http://s10.rimg.info/2060d87749a3b828eea70647279d3ec2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44208" y="4077072"/>
            <a:ext cx="1080120" cy="1080120"/>
          </a:xfrm>
          <a:prstGeom prst="rect">
            <a:avLst/>
          </a:prstGeom>
          <a:noFill/>
        </p:spPr>
      </p:pic>
      <p:pic>
        <p:nvPicPr>
          <p:cNvPr id="37894" name="Picture 6" descr="http://s10.rimg.info/2060d87749a3b828eea70647279d3ec2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52120" y="5445224"/>
            <a:ext cx="1053629" cy="1053629"/>
          </a:xfrm>
          <a:prstGeom prst="rect">
            <a:avLst/>
          </a:prstGeom>
          <a:noFill/>
        </p:spPr>
      </p:pic>
      <p:pic>
        <p:nvPicPr>
          <p:cNvPr id="37892" name="Picture 4" descr="http://s10.rimg.info/2060d87749a3b828eea70647279d3ec2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95936" y="5013176"/>
            <a:ext cx="1080120" cy="1080120"/>
          </a:xfrm>
          <a:prstGeom prst="rect">
            <a:avLst/>
          </a:prstGeom>
          <a:noFill/>
        </p:spPr>
      </p:pic>
      <p:pic>
        <p:nvPicPr>
          <p:cNvPr id="37890" name="Picture 2" descr="http://s10.rimg.info/2060d87749a3b828eea70647279d3ec2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19672" y="5229200"/>
            <a:ext cx="1080120" cy="1080120"/>
          </a:xfrm>
          <a:prstGeom prst="rect">
            <a:avLst/>
          </a:prstGeom>
          <a:noFill/>
        </p:spPr>
      </p:pic>
      <p:pic>
        <p:nvPicPr>
          <p:cNvPr id="16" name="Picture 2" descr="http://www.segodnya.ua/img/users/498/46/05.feme.com.ua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572000" y="980728"/>
            <a:ext cx="4032448" cy="2688300"/>
          </a:xfrm>
          <a:prstGeom prst="rect">
            <a:avLst/>
          </a:prstGeom>
          <a:noFill/>
        </p:spPr>
      </p:pic>
      <p:sp>
        <p:nvSpPr>
          <p:cNvPr id="8" name="Овальная выноска 7"/>
          <p:cNvSpPr/>
          <p:nvPr/>
        </p:nvSpPr>
        <p:spPr>
          <a:xfrm>
            <a:off x="611560" y="836712"/>
            <a:ext cx="4176464" cy="2160240"/>
          </a:xfrm>
          <a:prstGeom prst="wedgeEllipseCallout">
            <a:avLst>
              <a:gd name="adj1" fmla="val -7063"/>
              <a:gd name="adj2" fmla="val 91075"/>
            </a:avLst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z="2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6660232" y="4221088"/>
            <a:ext cx="72968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5400" b="1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charset="0"/>
              </a:rPr>
              <a:t>О</a:t>
            </a:r>
            <a:endParaRPr lang="ru-RU" sz="5400" b="1" spc="50" dirty="0">
              <a:ln w="11430"/>
              <a:solidFill>
                <a:srgbClr val="C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4139952" y="5157192"/>
            <a:ext cx="72968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5400" b="1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charset="0"/>
              </a:rPr>
              <a:t>О</a:t>
            </a:r>
            <a:endParaRPr lang="ru-RU" sz="5400" b="1" spc="50" dirty="0">
              <a:ln w="11430"/>
              <a:solidFill>
                <a:srgbClr val="C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1835696" y="5301208"/>
            <a:ext cx="69121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5400" b="1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charset="0"/>
              </a:rPr>
              <a:t>А</a:t>
            </a:r>
            <a:endParaRPr lang="ru-RU" sz="5400" b="1" spc="50" dirty="0">
              <a:ln w="11430"/>
              <a:solidFill>
                <a:srgbClr val="C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5868144" y="5517232"/>
            <a:ext cx="69121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5400" b="1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charset="0"/>
              </a:rPr>
              <a:t>А</a:t>
            </a:r>
            <a:endParaRPr lang="ru-RU" sz="5400" b="1" spc="50" dirty="0">
              <a:ln w="11430"/>
              <a:solidFill>
                <a:srgbClr val="C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187624" y="1124744"/>
            <a:ext cx="3353354" cy="184665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От него - здоровье, сила</a:t>
            </a:r>
            <a:b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 румянец щёк всегда.</a:t>
            </a:r>
            <a:b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Белое, а не белила,</a:t>
            </a:r>
            <a:b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Жидкое, а не вода.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dirty="0">
              <a:solidFill>
                <a:prstClr val="black"/>
              </a:solidFill>
              <a:latin typeface="Arial" charset="0"/>
            </a:endParaRPr>
          </a:p>
        </p:txBody>
      </p:sp>
      <p:grpSp>
        <p:nvGrpSpPr>
          <p:cNvPr id="2" name="Группа 16"/>
          <p:cNvGrpSpPr/>
          <p:nvPr/>
        </p:nvGrpSpPr>
        <p:grpSpPr>
          <a:xfrm>
            <a:off x="971600" y="3717032"/>
            <a:ext cx="3632726" cy="1211362"/>
            <a:chOff x="971600" y="3717032"/>
            <a:chExt cx="3632726" cy="1211362"/>
          </a:xfrm>
        </p:grpSpPr>
        <p:cxnSp>
          <p:nvCxnSpPr>
            <p:cNvPr id="20" name="Прямая соединительная линия 19"/>
            <p:cNvCxnSpPr/>
            <p:nvPr/>
          </p:nvCxnSpPr>
          <p:spPr>
            <a:xfrm flipH="1">
              <a:off x="4283968" y="3717032"/>
              <a:ext cx="72008" cy="360040"/>
            </a:xfrm>
            <a:prstGeom prst="line">
              <a:avLst/>
            </a:prstGeom>
            <a:ln w="571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Прямоугольник 25"/>
            <p:cNvSpPr/>
            <p:nvPr/>
          </p:nvSpPr>
          <p:spPr>
            <a:xfrm>
              <a:off x="971600" y="4005064"/>
              <a:ext cx="3632726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ru-RU" sz="5400" b="1" spc="50" dirty="0" smtClean="0">
                  <a:ln w="11430"/>
                  <a:solidFill>
                    <a:srgbClr val="002060"/>
                  </a:soli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Arial" charset="0"/>
                </a:rPr>
                <a:t>М…Л…КО</a:t>
              </a:r>
              <a:endParaRPr lang="ru-RU" sz="5400" b="1" spc="50" dirty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charset="0"/>
              </a:endParaRPr>
            </a:p>
          </p:txBody>
        </p:sp>
      </p:grpSp>
      <p:sp>
        <p:nvSpPr>
          <p:cNvPr id="21" name="Стрелка вправо 20">
            <a:hlinkClick r:id="" action="ppaction://noaction"/>
          </p:cNvPr>
          <p:cNvSpPr/>
          <p:nvPr/>
        </p:nvSpPr>
        <p:spPr>
          <a:xfrm>
            <a:off x="8676456" y="6309320"/>
            <a:ext cx="467544" cy="360040"/>
          </a:xfrm>
          <a:prstGeom prst="rightArrow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prstClr val="white"/>
              </a:solidFill>
            </a:endParaRPr>
          </a:p>
        </p:txBody>
      </p:sp>
      <p:pic>
        <p:nvPicPr>
          <p:cNvPr id="18" name="Zvuk-kolokol_chika(muzofon.com)(1).mp3">
            <a:hlinkClick r:id="" action="ppaction://media"/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="" xmlns:p14="http://schemas.microsoft.com/office/powerpoint/2010/main" r:link="rId5"/>
              </p:ext>
            </p:extLst>
          </p:nvPr>
        </p:nvPicPr>
        <p:blipFill>
          <a:blip r:embed="rId6" cstate="email"/>
          <a:stretch>
            <a:fillRect/>
          </a:stretch>
        </p:blipFill>
        <p:spPr>
          <a:xfrm>
            <a:off x="8839200" y="5733256"/>
            <a:ext cx="304800" cy="304800"/>
          </a:xfrm>
          <a:prstGeom prst="rect">
            <a:avLst/>
          </a:prstGeom>
        </p:spPr>
      </p:pic>
      <p:pic>
        <p:nvPicPr>
          <p:cNvPr id="19" name="Zvuk-kolokol_chika(muzofon.com)(1).mp3">
            <a:hlinkClick r:id="" action="ppaction://media"/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="" xmlns:p14="http://schemas.microsoft.com/office/powerpoint/2010/main" r:link="rId5"/>
              </p:ext>
            </p:extLst>
          </p:nvPr>
        </p:nvPicPr>
        <p:blipFill>
          <a:blip r:embed="rId6" cstate="email"/>
          <a:stretch>
            <a:fillRect/>
          </a:stretch>
        </p:blipFill>
        <p:spPr>
          <a:xfrm>
            <a:off x="8839200" y="5229200"/>
            <a:ext cx="304800" cy="3048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45985817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4.86586E-6 L -0.28385 -0.18247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200" y="-910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67362E-19 -1.40611E-6 L -0.2757 -0.1783 " pathEditMode="relative" ptsTypes="AA">
                                      <p:cBhvr>
                                        <p:cTn id="8" dur="2000" fill="hold"/>
                                        <p:tgtEl>
                                          <p:spTgt spid="3789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5172" fill="hold"/>
                                        <p:tgtEl>
                                          <p:spTgt spid="1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1.3321E-6 L -0.41788 -0.04625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900" y="-2300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-9.14894E-6 L -0.41736 -0.04186 " pathEditMode="relative" ptsTypes="AA">
                                      <p:cBhvr>
                                        <p:cTn id="16" dur="2000" fill="hold"/>
                                        <p:tgtEl>
                                          <p:spTgt spid="3789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7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8" dur="5172" fill="hold"/>
                                        <p:tgtEl>
                                          <p:spTgt spid="1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6" dur="500"/>
                                        <p:tgtEl>
                                          <p:spTgt spid="3789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8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5" dur="500"/>
                                        <p:tgtEl>
                                          <p:spTgt spid="378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8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audio>
              <p:cMediaNode showWhenStopped="0">
                <p:cTn id="3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8"/>
                </p:tgtEl>
              </p:cMediaNode>
            </p:audio>
            <p:audio>
              <p:cMediaNode showWhenStopped="0">
                <p:cTn id="3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9"/>
                </p:tgtEl>
              </p:cMediaNode>
            </p:audio>
          </p:childTnLst>
        </p:cTn>
      </p:par>
    </p:tnLst>
    <p:bldLst>
      <p:bldP spid="11" grpId="0"/>
      <p:bldP spid="15" grpId="0"/>
      <p:bldP spid="27" grpId="0"/>
      <p:bldP spid="28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Скругленный прямоугольник 21"/>
          <p:cNvSpPr/>
          <p:nvPr/>
        </p:nvSpPr>
        <p:spPr>
          <a:xfrm>
            <a:off x="323528" y="260648"/>
            <a:ext cx="8424936" cy="6264696"/>
          </a:xfrm>
          <a:prstGeom prst="roundRect">
            <a:avLst/>
          </a:prstGeom>
          <a:solidFill>
            <a:srgbClr val="CCFFCC"/>
          </a:solidFill>
          <a:ln>
            <a:solidFill>
              <a:srgbClr val="0070C0"/>
            </a:solidFill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prstClr val="white"/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pic>
        <p:nvPicPr>
          <p:cNvPr id="21" name="Picture 6" descr="http://www.yoursmileys.ru/gsmile/things/g2805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80112" y="764704"/>
            <a:ext cx="2520280" cy="2520280"/>
          </a:xfrm>
          <a:prstGeom prst="rect">
            <a:avLst/>
          </a:prstGeom>
          <a:noFill/>
        </p:spPr>
      </p:pic>
      <p:pic>
        <p:nvPicPr>
          <p:cNvPr id="20" name="Picture 4" descr="http://www.yoursmileys.ru/gsmile/things/g2806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623720" y="1052736"/>
            <a:ext cx="2520280" cy="2520280"/>
          </a:xfrm>
          <a:prstGeom prst="rect">
            <a:avLst/>
          </a:prstGeom>
          <a:noFill/>
        </p:spPr>
      </p:pic>
      <p:pic>
        <p:nvPicPr>
          <p:cNvPr id="5" name="Picture 10" descr="http://blestki.ucoz.ru/_ph/13/1/864825831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779912" y="4005064"/>
            <a:ext cx="714375" cy="714375"/>
          </a:xfrm>
          <a:prstGeom prst="rect">
            <a:avLst/>
          </a:prstGeom>
          <a:noFill/>
        </p:spPr>
      </p:pic>
      <p:sp>
        <p:nvSpPr>
          <p:cNvPr id="8" name="Овальная выноска 7"/>
          <p:cNvSpPr/>
          <p:nvPr/>
        </p:nvSpPr>
        <p:spPr>
          <a:xfrm rot="10800000">
            <a:off x="539552" y="3645024"/>
            <a:ext cx="4464496" cy="2592288"/>
          </a:xfrm>
          <a:prstGeom prst="wedgeEllipseCallout">
            <a:avLst>
              <a:gd name="adj1" fmla="val -57363"/>
              <a:gd name="adj2" fmla="val 19813"/>
            </a:avLst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6516216" y="1556792"/>
            <a:ext cx="68961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5400" b="1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charset="0"/>
              </a:rPr>
              <a:t>И</a:t>
            </a:r>
            <a:endParaRPr lang="ru-RU" sz="5400" b="1" spc="50" dirty="0">
              <a:ln w="11430"/>
              <a:solidFill>
                <a:srgbClr val="C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7524328" y="1916832"/>
            <a:ext cx="65274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5400" b="1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charset="0"/>
              </a:rPr>
              <a:t>Е</a:t>
            </a:r>
            <a:endParaRPr lang="ru-RU" sz="5400" b="1" spc="50" dirty="0">
              <a:ln w="11430"/>
              <a:solidFill>
                <a:srgbClr val="C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" charset="0"/>
            </a:endParaRPr>
          </a:p>
        </p:txBody>
      </p:sp>
      <p:pic>
        <p:nvPicPr>
          <p:cNvPr id="16" name="Picture 10" descr="http://darudar.org/var/files/img/27/eb/27eb30606a9c8007e9007340249fdc04_600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899592" y="548680"/>
            <a:ext cx="4968552" cy="2784844"/>
          </a:xfrm>
          <a:prstGeom prst="rect">
            <a:avLst/>
          </a:prstGeom>
          <a:noFill/>
        </p:spPr>
      </p:pic>
      <p:grpSp>
        <p:nvGrpSpPr>
          <p:cNvPr id="2" name="Группа 12"/>
          <p:cNvGrpSpPr/>
          <p:nvPr/>
        </p:nvGrpSpPr>
        <p:grpSpPr>
          <a:xfrm>
            <a:off x="5508104" y="3501008"/>
            <a:ext cx="2952328" cy="1283370"/>
            <a:chOff x="5508104" y="3501008"/>
            <a:chExt cx="2952328" cy="1283370"/>
          </a:xfrm>
        </p:grpSpPr>
        <p:sp>
          <p:nvSpPr>
            <p:cNvPr id="17" name="Прямоугольник 16"/>
            <p:cNvSpPr/>
            <p:nvPr/>
          </p:nvSpPr>
          <p:spPr>
            <a:xfrm>
              <a:off x="5508104" y="3861048"/>
              <a:ext cx="2952328" cy="923330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ru-RU" sz="5400" b="1" spc="50" dirty="0" smtClean="0">
                  <a:ln w="11430"/>
                  <a:solidFill>
                    <a:srgbClr val="002060"/>
                  </a:soli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Arial" charset="0"/>
                </a:rPr>
                <a:t>П…НАЛ</a:t>
              </a:r>
              <a:endParaRPr lang="ru-RU" sz="5400" b="1" spc="50" dirty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charset="0"/>
              </a:endParaRPr>
            </a:p>
          </p:txBody>
        </p:sp>
        <p:cxnSp>
          <p:nvCxnSpPr>
            <p:cNvPr id="18" name="Прямая соединительная линия 17"/>
            <p:cNvCxnSpPr/>
            <p:nvPr/>
          </p:nvCxnSpPr>
          <p:spPr>
            <a:xfrm flipH="1">
              <a:off x="7596336" y="3501008"/>
              <a:ext cx="72008" cy="360040"/>
            </a:xfrm>
            <a:prstGeom prst="line">
              <a:avLst/>
            </a:prstGeom>
            <a:ln w="571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9" name="TextBox 18"/>
          <p:cNvSpPr txBox="1"/>
          <p:nvPr/>
        </p:nvSpPr>
        <p:spPr>
          <a:xfrm>
            <a:off x="899592" y="4149080"/>
            <a:ext cx="4334841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этой узенькой коробке </a:t>
            </a:r>
            <a:b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Ты найдешь карандаши, </a:t>
            </a:r>
            <a:b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Ручки, перья, скрепки, кнопки, </a:t>
            </a:r>
            <a:b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Что угодно для души.</a:t>
            </a:r>
            <a:endParaRPr lang="ru-RU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Стрелка вправо 11">
            <a:hlinkClick r:id="" action="ppaction://noaction"/>
          </p:cNvPr>
          <p:cNvSpPr/>
          <p:nvPr/>
        </p:nvSpPr>
        <p:spPr>
          <a:xfrm>
            <a:off x="8748464" y="6309320"/>
            <a:ext cx="395536" cy="360040"/>
          </a:xfrm>
          <a:prstGeom prst="rightArrow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prstClr val="white"/>
              </a:solidFill>
            </a:endParaRPr>
          </a:p>
        </p:txBody>
      </p:sp>
      <p:pic>
        <p:nvPicPr>
          <p:cNvPr id="14" name="Zvuk-kolokol_chika(muzofon.com)(1).mp3">
            <a:hlinkClick r:id="" action="ppaction://media"/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="" xmlns:p14="http://schemas.microsoft.com/office/powerpoint/2010/main" r:link="rId7"/>
              </p:ext>
            </p:extLst>
          </p:nvPr>
        </p:nvPicPr>
        <p:blipFill>
          <a:blip r:embed="rId8" cstate="email"/>
          <a:stretch>
            <a:fillRect/>
          </a:stretch>
        </p:blipFill>
        <p:spPr>
          <a:xfrm>
            <a:off x="8839200" y="5733256"/>
            <a:ext cx="304800" cy="3048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4250400118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-1.45236E-6 L -0.13837 0.27891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900" y="1390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-3.82054E-6 L -0.14965 0.29371 " pathEditMode="relative" ptsTypes="AA">
                                      <p:cBhvr>
                                        <p:cTn id="8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5172" fill="hold"/>
                                        <p:tgtEl>
                                          <p:spTgt spid="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audio>
              <p:cMediaNode showWhenStopped="0"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4"/>
                </p:tgtEl>
              </p:cMediaNode>
            </p:audio>
          </p:childTnLst>
        </p:cTn>
      </p:par>
    </p:tnLst>
    <p:bldLst>
      <p:bldP spid="11" grpId="0"/>
      <p:bldP spid="1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Скругленный прямоугольник 18"/>
          <p:cNvSpPr/>
          <p:nvPr/>
        </p:nvSpPr>
        <p:spPr>
          <a:xfrm>
            <a:off x="323528" y="260648"/>
            <a:ext cx="8424936" cy="6264696"/>
          </a:xfrm>
          <a:prstGeom prst="roundRect">
            <a:avLst/>
          </a:prstGeom>
          <a:solidFill>
            <a:srgbClr val="CCFFCC"/>
          </a:solidFill>
          <a:ln>
            <a:solidFill>
              <a:srgbClr val="0070C0"/>
            </a:solidFill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prstClr val="white"/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pic>
        <p:nvPicPr>
          <p:cNvPr id="36870" name="Picture 6" descr="http://www.stihi.ru/pics/2011/12/16/9122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47664" y="692696"/>
            <a:ext cx="2880320" cy="3017480"/>
          </a:xfrm>
          <a:prstGeom prst="rect">
            <a:avLst/>
          </a:prstGeom>
          <a:noFill/>
        </p:spPr>
      </p:pic>
      <p:pic>
        <p:nvPicPr>
          <p:cNvPr id="36866" name="Picture 2" descr="http://img-fotki.yandex.ru/get/6602/134981595.7d/0_7ef8f_a47aed9b_XL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236296" y="3356992"/>
            <a:ext cx="1080119" cy="1080120"/>
          </a:xfrm>
          <a:prstGeom prst="rect">
            <a:avLst/>
          </a:prstGeom>
          <a:noFill/>
        </p:spPr>
      </p:pic>
      <p:pic>
        <p:nvPicPr>
          <p:cNvPr id="36868" name="Picture 4" descr="http://img-fotki.yandex.ru/get/6602/134981595.7d/0_7ef8f_a47aed9b_XL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40152" y="4149080"/>
            <a:ext cx="1080120" cy="1080121"/>
          </a:xfrm>
          <a:prstGeom prst="rect">
            <a:avLst/>
          </a:prstGeom>
          <a:noFill/>
        </p:spPr>
      </p:pic>
      <p:sp>
        <p:nvSpPr>
          <p:cNvPr id="8" name="Овальная выноска 7"/>
          <p:cNvSpPr/>
          <p:nvPr/>
        </p:nvSpPr>
        <p:spPr>
          <a:xfrm>
            <a:off x="1331640" y="3933056"/>
            <a:ext cx="3888432" cy="2376264"/>
          </a:xfrm>
          <a:prstGeom prst="wedgeEllipseCallout">
            <a:avLst>
              <a:gd name="adj1" fmla="val 63110"/>
              <a:gd name="adj2" fmla="val -79154"/>
            </a:avLst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7452320" y="3501008"/>
            <a:ext cx="68961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5400" b="1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charset="0"/>
              </a:rPr>
              <a:t>А</a:t>
            </a:r>
            <a:endParaRPr lang="ru-RU" sz="5400" b="1" spc="50" dirty="0">
              <a:ln w="11430"/>
              <a:solidFill>
                <a:srgbClr val="C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6084168" y="4293096"/>
            <a:ext cx="72968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5400" b="1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charset="0"/>
              </a:rPr>
              <a:t>О</a:t>
            </a:r>
            <a:endParaRPr lang="ru-RU" sz="5400" b="1" spc="50" dirty="0">
              <a:ln w="11430"/>
              <a:solidFill>
                <a:srgbClr val="C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" charset="0"/>
            </a:endParaRPr>
          </a:p>
        </p:txBody>
      </p:sp>
      <p:grpSp>
        <p:nvGrpSpPr>
          <p:cNvPr id="2" name="Группа 12"/>
          <p:cNvGrpSpPr/>
          <p:nvPr/>
        </p:nvGrpSpPr>
        <p:grpSpPr>
          <a:xfrm>
            <a:off x="5220072" y="1484784"/>
            <a:ext cx="3384376" cy="1211362"/>
            <a:chOff x="5220072" y="1484784"/>
            <a:chExt cx="3384376" cy="1211362"/>
          </a:xfrm>
        </p:grpSpPr>
        <p:sp>
          <p:nvSpPr>
            <p:cNvPr id="17" name="Прямоугольник 16"/>
            <p:cNvSpPr/>
            <p:nvPr/>
          </p:nvSpPr>
          <p:spPr>
            <a:xfrm>
              <a:off x="5220072" y="1772816"/>
              <a:ext cx="3384376" cy="923330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ru-RU" sz="5400" b="1" spc="50" dirty="0" smtClean="0">
                  <a:ln w="11430"/>
                  <a:solidFill>
                    <a:srgbClr val="002060"/>
                  </a:soli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Arial" charset="0"/>
                </a:rPr>
                <a:t>В…РОНА</a:t>
              </a:r>
              <a:endParaRPr lang="ru-RU" sz="5400" b="1" spc="50" dirty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charset="0"/>
              </a:endParaRPr>
            </a:p>
          </p:txBody>
        </p:sp>
        <p:cxnSp>
          <p:nvCxnSpPr>
            <p:cNvPr id="18" name="Прямая соединительная линия 17"/>
            <p:cNvCxnSpPr/>
            <p:nvPr/>
          </p:nvCxnSpPr>
          <p:spPr>
            <a:xfrm flipH="1">
              <a:off x="7308304" y="1484784"/>
              <a:ext cx="72008" cy="360040"/>
            </a:xfrm>
            <a:prstGeom prst="line">
              <a:avLst/>
            </a:prstGeom>
            <a:ln w="571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" name="Прямоугольник 11"/>
          <p:cNvSpPr/>
          <p:nvPr/>
        </p:nvSpPr>
        <p:spPr>
          <a:xfrm>
            <a:off x="1043608" y="4293096"/>
            <a:ext cx="4572000" cy="193899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Окраской – сероватая,</a:t>
            </a:r>
            <a:b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Повадкой – вороватая,</a:t>
            </a:r>
            <a:b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Крикунья хрипловатая –</a:t>
            </a:r>
            <a:b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Известная персона.</a:t>
            </a:r>
            <a:b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Кто она? …</a:t>
            </a:r>
            <a:endParaRPr lang="ru-RU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Стрелка вправо 13">
            <a:hlinkClick r:id="" action="ppaction://noaction"/>
          </p:cNvPr>
          <p:cNvSpPr/>
          <p:nvPr/>
        </p:nvSpPr>
        <p:spPr>
          <a:xfrm>
            <a:off x="8748464" y="6309320"/>
            <a:ext cx="395536" cy="360040"/>
          </a:xfrm>
          <a:prstGeom prst="rightArrow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prstClr val="white"/>
              </a:solidFill>
            </a:endParaRPr>
          </a:p>
        </p:txBody>
      </p:sp>
      <p:pic>
        <p:nvPicPr>
          <p:cNvPr id="16" name="Zvuk-kolokol_chika(muzofon.com)(1).mp3">
            <a:hlinkClick r:id="" action="ppaction://media"/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="" xmlns:p14="http://schemas.microsoft.com/office/powerpoint/2010/main" r:link="rId5"/>
              </p:ext>
            </p:extLst>
          </p:nvPr>
        </p:nvPicPr>
        <p:blipFill>
          <a:blip r:embed="rId6" cstate="email"/>
          <a:stretch>
            <a:fillRect/>
          </a:stretch>
        </p:blipFill>
        <p:spPr>
          <a:xfrm>
            <a:off x="8839200" y="5661248"/>
            <a:ext cx="304800" cy="3048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873666965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4.30157E-6 L -0.03195 -0.38183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00" y="-1910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-3.73728E-6 L -0.03542 -0.38297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3686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800" y="-19100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5172" fill="hold"/>
                                        <p:tgtEl>
                                          <p:spTgt spid="1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-1.3321E-6 L -0.43698 -0.26757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3686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1900" y="-134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audio>
              <p:cMediaNode showWhenStopped="0">
                <p:cTn id="1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6"/>
                </p:tgtEl>
              </p:cMediaNode>
            </p:audio>
          </p:childTnLst>
        </p:cTn>
      </p:par>
    </p:tnLst>
    <p:bldLst>
      <p:bldP spid="11" grpId="0"/>
      <p:bldP spid="1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Схема 2"/>
          <p:cNvGraphicFramePr/>
          <p:nvPr>
            <p:extLst>
              <p:ext uri="{D42A27DB-BD31-4B8C-83A1-F6EECF244321}">
                <p14:modId xmlns="" xmlns:p14="http://schemas.microsoft.com/office/powerpoint/2010/main" val="1760157139"/>
              </p:ext>
            </p:extLst>
          </p:nvPr>
        </p:nvGraphicFramePr>
        <p:xfrm>
          <a:off x="899592" y="1484784"/>
          <a:ext cx="7715304" cy="467520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683568" y="620688"/>
            <a:ext cx="8072494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ln w="11430"/>
                <a:gradFill>
                  <a:gsLst>
                    <a:gs pos="0">
                      <a:srgbClr val="C0504D">
                        <a:tint val="70000"/>
                        <a:satMod val="245000"/>
                      </a:srgbClr>
                    </a:gs>
                    <a:gs pos="75000">
                      <a:srgbClr val="C0504D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C0504D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charset="0"/>
              </a:rPr>
              <a:t>Правила работы со словарными словами</a:t>
            </a:r>
            <a:endParaRPr lang="ru-RU" sz="2800" b="1" dirty="0">
              <a:ln w="11430"/>
              <a:gradFill>
                <a:gsLst>
                  <a:gs pos="0">
                    <a:srgbClr val="C0504D">
                      <a:tint val="70000"/>
                      <a:satMod val="245000"/>
                    </a:srgbClr>
                  </a:gs>
                  <a:gs pos="75000">
                    <a:srgbClr val="C0504D">
                      <a:tint val="90000"/>
                      <a:shade val="60000"/>
                      <a:satMod val="240000"/>
                    </a:srgbClr>
                  </a:gs>
                  <a:gs pos="100000">
                    <a:srgbClr val="C0504D">
                      <a:tint val="100000"/>
                      <a:shade val="50000"/>
                      <a:satMod val="240000"/>
                    </a:srgb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5" name="Стрелка вправо 4">
            <a:hlinkClick r:id="" action="ppaction://noaction"/>
          </p:cNvPr>
          <p:cNvSpPr/>
          <p:nvPr/>
        </p:nvSpPr>
        <p:spPr>
          <a:xfrm>
            <a:off x="8028384" y="6021288"/>
            <a:ext cx="539552" cy="40466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386888130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Скругленный прямоугольник 15"/>
          <p:cNvSpPr/>
          <p:nvPr/>
        </p:nvSpPr>
        <p:spPr>
          <a:xfrm>
            <a:off x="323528" y="260648"/>
            <a:ext cx="8424936" cy="6264696"/>
          </a:xfrm>
          <a:prstGeom prst="roundRect">
            <a:avLst/>
          </a:prstGeom>
          <a:solidFill>
            <a:srgbClr val="CCFFCC"/>
          </a:solidFill>
          <a:ln>
            <a:solidFill>
              <a:srgbClr val="0070C0"/>
            </a:solidFill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prstClr val="white"/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pic>
        <p:nvPicPr>
          <p:cNvPr id="6146" name="Picture 2" descr="&amp;pcy;&amp;iecy;&amp;tcy;&amp;ucy;&amp;khcy; &amp;icy; &amp;kcy;&amp;ucy;&amp;rcy;&amp;icy;&amp;tscy;&amp;acy;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1331640" y="620688"/>
            <a:ext cx="2952328" cy="3421154"/>
          </a:xfrm>
          <a:prstGeom prst="rect">
            <a:avLst/>
          </a:prstGeom>
          <a:noFill/>
        </p:spPr>
      </p:pic>
      <p:pic>
        <p:nvPicPr>
          <p:cNvPr id="6148" name="Picture 4" descr="http://s004.radikal.ru/i207/1003/4c/168539a8264b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7092280" y="3717032"/>
            <a:ext cx="1080120" cy="1297351"/>
          </a:xfrm>
          <a:prstGeom prst="rect">
            <a:avLst/>
          </a:prstGeom>
          <a:noFill/>
        </p:spPr>
      </p:pic>
      <p:pic>
        <p:nvPicPr>
          <p:cNvPr id="6150" name="Picture 6" descr="http://s004.radikal.ru/i207/1003/4c/168539a8264b.pn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436096" y="3861048"/>
            <a:ext cx="1152128" cy="1383841"/>
          </a:xfrm>
          <a:prstGeom prst="rect">
            <a:avLst/>
          </a:prstGeom>
          <a:noFill/>
        </p:spPr>
      </p:pic>
      <p:sp>
        <p:nvSpPr>
          <p:cNvPr id="8" name="Овальная выноска 7"/>
          <p:cNvSpPr/>
          <p:nvPr/>
        </p:nvSpPr>
        <p:spPr>
          <a:xfrm>
            <a:off x="611560" y="3933056"/>
            <a:ext cx="4608512" cy="2376264"/>
          </a:xfrm>
          <a:prstGeom prst="wedgeEllipseCallout">
            <a:avLst>
              <a:gd name="adj1" fmla="val 63110"/>
              <a:gd name="adj2" fmla="val -79154"/>
            </a:avLst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 бравого вояки красная пилотка</a:t>
            </a:r>
            <a:b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Сапоги со шпорами и важная походка</a:t>
            </a:r>
            <a:b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Пестрый мундир, у кур он командир.</a:t>
            </a:r>
            <a:endParaRPr lang="ru-RU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5724128" y="4293096"/>
            <a:ext cx="68961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5400" b="1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charset="0"/>
              </a:rPr>
              <a:t>И</a:t>
            </a:r>
            <a:endParaRPr lang="ru-RU" sz="5400" b="1" spc="50" dirty="0">
              <a:ln w="11430"/>
              <a:solidFill>
                <a:srgbClr val="C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7346776" y="4077072"/>
            <a:ext cx="65274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5400" b="1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charset="0"/>
              </a:rPr>
              <a:t>Е</a:t>
            </a:r>
            <a:endParaRPr lang="ru-RU" sz="5400" b="1" spc="50" dirty="0">
              <a:ln w="11430"/>
              <a:solidFill>
                <a:srgbClr val="C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" charset="0"/>
            </a:endParaRPr>
          </a:p>
        </p:txBody>
      </p:sp>
      <p:grpSp>
        <p:nvGrpSpPr>
          <p:cNvPr id="2" name="Группа 11"/>
          <p:cNvGrpSpPr/>
          <p:nvPr/>
        </p:nvGrpSpPr>
        <p:grpSpPr>
          <a:xfrm>
            <a:off x="5220072" y="1412776"/>
            <a:ext cx="3384376" cy="1283370"/>
            <a:chOff x="5220072" y="1412776"/>
            <a:chExt cx="3384376" cy="1283370"/>
          </a:xfrm>
        </p:grpSpPr>
        <p:sp>
          <p:nvSpPr>
            <p:cNvPr id="17" name="Прямоугольник 16"/>
            <p:cNvSpPr/>
            <p:nvPr/>
          </p:nvSpPr>
          <p:spPr>
            <a:xfrm>
              <a:off x="5220072" y="1772816"/>
              <a:ext cx="3384376" cy="923330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ru-RU" sz="5400" b="1" spc="50" dirty="0" smtClean="0">
                  <a:ln w="11430"/>
                  <a:solidFill>
                    <a:srgbClr val="002060"/>
                  </a:soli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Arial" charset="0"/>
                </a:rPr>
                <a:t>П…ТУХ</a:t>
              </a:r>
              <a:endParaRPr lang="ru-RU" sz="5400" b="1" spc="50" dirty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charset="0"/>
              </a:endParaRPr>
            </a:p>
          </p:txBody>
        </p:sp>
        <p:cxnSp>
          <p:nvCxnSpPr>
            <p:cNvPr id="18" name="Прямая соединительная линия 17"/>
            <p:cNvCxnSpPr/>
            <p:nvPr/>
          </p:nvCxnSpPr>
          <p:spPr>
            <a:xfrm flipH="1">
              <a:off x="7524328" y="1412776"/>
              <a:ext cx="72008" cy="360040"/>
            </a:xfrm>
            <a:prstGeom prst="line">
              <a:avLst/>
            </a:prstGeom>
            <a:ln w="571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Стрелка вправо 12">
            <a:hlinkClick r:id="" action="ppaction://noaction"/>
          </p:cNvPr>
          <p:cNvSpPr/>
          <p:nvPr/>
        </p:nvSpPr>
        <p:spPr>
          <a:xfrm>
            <a:off x="8748464" y="6309320"/>
            <a:ext cx="395536" cy="360040"/>
          </a:xfrm>
          <a:prstGeom prst="rightArrow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prstClr val="white"/>
              </a:solidFill>
            </a:endParaRPr>
          </a:p>
        </p:txBody>
      </p:sp>
      <p:pic>
        <p:nvPicPr>
          <p:cNvPr id="14" name="Zvuk-kolokol_chika(muzofon.com)(1).mp3">
            <a:hlinkClick r:id="" action="ppaction://media"/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="" xmlns:p14="http://schemas.microsoft.com/office/powerpoint/2010/main" r:link="rId6"/>
              </p:ext>
            </p:extLst>
          </p:nvPr>
        </p:nvPicPr>
        <p:blipFill>
          <a:blip r:embed="rId7" cstate="email"/>
          <a:stretch>
            <a:fillRect/>
          </a:stretch>
        </p:blipFill>
        <p:spPr>
          <a:xfrm>
            <a:off x="8839200" y="5733256"/>
            <a:ext cx="304800" cy="3048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611522506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-3.3395E-6 L -0.12639 -0.35037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300" y="-1750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4.80111E-6 L -0.12205 -0.3358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100" y="-16800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5172" fill="hold"/>
                                        <p:tgtEl>
                                          <p:spTgt spid="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61111E-6 3.12673E-6 L -0.47258 -0.18871 " pathEditMode="relative" ptsTypes="AA">
                                      <p:cBhvr>
                                        <p:cTn id="18" dur="20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audio>
              <p:cMediaNode showWhenStopped="0">
                <p:cTn id="1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4"/>
                </p:tgtEl>
              </p:cMediaNode>
            </p:audio>
          </p:childTnLst>
        </p:cTn>
      </p:par>
    </p:tnLst>
    <p:bldLst>
      <p:bldP spid="11" grpId="0"/>
      <p:bldP spid="15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555776" y="836712"/>
            <a:ext cx="5629351" cy="313932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6600" b="1" spc="50" dirty="0" smtClean="0">
                <a:ln w="11430"/>
                <a:gradFill>
                  <a:gsLst>
                    <a:gs pos="25000">
                      <a:srgbClr val="C0504D">
                        <a:satMod val="155000"/>
                      </a:srgbClr>
                    </a:gs>
                    <a:gs pos="100000">
                      <a:srgbClr val="C0504D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charset="0"/>
              </a:rPr>
              <a:t>СПАСИБО, РЕБЯТА,  ЗА УРОК!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4920894" y="4869160"/>
            <a:ext cx="184730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sz="4800" b="1" spc="50" dirty="0">
              <a:ln w="11430"/>
              <a:gradFill>
                <a:gsLst>
                  <a:gs pos="25000">
                    <a:srgbClr val="C0504D">
                      <a:satMod val="155000"/>
                    </a:srgbClr>
                  </a:gs>
                  <a:gs pos="100000">
                    <a:srgbClr val="C0504D">
                      <a:shade val="45000"/>
                      <a:satMod val="165000"/>
                    </a:srgb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5" name="Стрелка вправо 4">
            <a:hlinkClick r:id="" action="ppaction://noaction"/>
          </p:cNvPr>
          <p:cNvSpPr/>
          <p:nvPr/>
        </p:nvSpPr>
        <p:spPr>
          <a:xfrm>
            <a:off x="8100392" y="5877272"/>
            <a:ext cx="576064" cy="432048"/>
          </a:xfrm>
          <a:prstGeom prst="rightArrow">
            <a:avLst/>
          </a:prstGeom>
          <a:solidFill>
            <a:srgbClr val="CC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24929" name="Rectangle 1"/>
          <p:cNvSpPr>
            <a:spLocks noChangeArrowheads="1"/>
          </p:cNvSpPr>
          <p:nvPr/>
        </p:nvSpPr>
        <p:spPr bwMode="auto">
          <a:xfrm>
            <a:off x="2771800" y="2942947"/>
            <a:ext cx="504056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</a:t>
            </a:r>
            <a:endParaRPr lang="ru-RU" sz="2800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973820810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87624" y="620688"/>
            <a:ext cx="69121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hlinkClick r:id="" action="ppaction://noaction"/>
              </a:rPr>
              <a:t>А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699792" y="1052736"/>
            <a:ext cx="68961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hlinkClick r:id="" action="ppaction://noaction"/>
              </a:rPr>
              <a:t>Б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283968" y="692696"/>
            <a:ext cx="69121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hlinkClick r:id="" action="ppaction://noaction"/>
              </a:rPr>
              <a:t>В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699792" y="5157192"/>
            <a:ext cx="62228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hlinkClick r:id="" action="ppaction://noaction"/>
              </a:rPr>
              <a:t>У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635896" y="4221088"/>
            <a:ext cx="65274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hlinkClick r:id="" action="ppaction://noaction"/>
              </a:rPr>
              <a:t>Р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067944" y="2204864"/>
            <a:ext cx="61427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hlinkClick r:id="" action="ppaction://noaction"/>
              </a:rPr>
              <a:t>К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547664" y="4077072"/>
            <a:ext cx="69121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hlinkClick r:id="" action="ppaction://noaction"/>
              </a:rPr>
              <a:t>П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012160" y="1268760"/>
            <a:ext cx="58381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hlinkClick r:id="" action="ppaction://noaction"/>
              </a:rPr>
              <a:t>Г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6948264" y="4005064"/>
            <a:ext cx="61427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hlinkClick r:id="" action="ppaction://noaction"/>
              </a:rPr>
              <a:t>Т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5148064" y="3933056"/>
            <a:ext cx="69121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hlinkClick r:id="" action="ppaction://noaction"/>
              </a:rPr>
              <a:t>С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2771800" y="2708920"/>
            <a:ext cx="62549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hlinkClick r:id="" action="ppaction://noaction"/>
              </a:rPr>
              <a:t>З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5580112" y="2780928"/>
            <a:ext cx="69121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hlinkClick r:id="" action="ppaction://noaction"/>
              </a:rPr>
              <a:t>Л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7380312" y="2348880"/>
            <a:ext cx="76815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hlinkClick r:id="" action="ppaction://noaction"/>
              </a:rPr>
              <a:t>М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7596336" y="836712"/>
            <a:ext cx="69121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hlinkClick r:id="" action="ppaction://noaction"/>
              </a:rPr>
              <a:t>Д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1259632" y="2420888"/>
            <a:ext cx="81625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hlinkClick r:id="" action="ppaction://noaction"/>
              </a:rPr>
              <a:t>Ж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5940152" y="5157192"/>
            <a:ext cx="69121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hlinkClick r:id="" action="ppaction://noaction"/>
              </a:rPr>
              <a:t>Я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9" name="Стрелка влево 18">
            <a:hlinkClick r:id="" action="ppaction://noaction"/>
          </p:cNvPr>
          <p:cNvSpPr/>
          <p:nvPr/>
        </p:nvSpPr>
        <p:spPr>
          <a:xfrm>
            <a:off x="971600" y="5949280"/>
            <a:ext cx="648072" cy="504056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169046807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spc="50" dirty="0" smtClean="0">
                <a:ln w="11430"/>
                <a:gradFill>
                  <a:gsLst>
                    <a:gs pos="25000">
                      <a:srgbClr val="C0504D">
                        <a:satMod val="155000"/>
                      </a:srgbClr>
                    </a:gs>
                    <a:gs pos="100000">
                      <a:srgbClr val="C0504D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charset="0"/>
              </a:rPr>
              <a:t>ВОРОНА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Окраской – серовата,</a:t>
            </a:r>
          </a:p>
          <a:p>
            <a:pPr marL="0" indent="0">
              <a:buNone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Повадкой – воровата,</a:t>
            </a:r>
          </a:p>
          <a:p>
            <a:pPr marL="0" indent="0">
              <a:buNone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Крикунья – хрипловатая, </a:t>
            </a:r>
          </a:p>
          <a:p>
            <a:pPr marL="0" indent="0">
              <a:buNone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Известная персона,</a:t>
            </a:r>
          </a:p>
          <a:p>
            <a:pPr marL="0" indent="0">
              <a:buNone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 кто она?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3" descr="artificial crow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0"/>
            <a:ext cx="4038600" cy="46085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3491880" y="4149080"/>
            <a:ext cx="5256584" cy="2000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1. Всеядная птица семейства. вороновых, серая с чёрным или чёрная. Белая ворона. (о том, кто резко отличается от других, не похож на окружающих).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2. перен. Зевака, ротозей (разг.).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932762428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5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spc="50" dirty="0" smtClean="0">
                <a:ln w="11430"/>
                <a:gradFill>
                  <a:gsLst>
                    <a:gs pos="25000">
                      <a:srgbClr val="C0504D">
                        <a:satMod val="155000"/>
                      </a:srgbClr>
                    </a:gs>
                    <a:gs pos="100000">
                      <a:srgbClr val="C0504D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charset="0"/>
              </a:rPr>
              <a:t/>
            </a:r>
            <a:br>
              <a:rPr lang="ru-RU" b="1" spc="50" dirty="0" smtClean="0">
                <a:ln w="11430"/>
                <a:gradFill>
                  <a:gsLst>
                    <a:gs pos="25000">
                      <a:srgbClr val="C0504D">
                        <a:satMod val="155000"/>
                      </a:srgbClr>
                    </a:gs>
                    <a:gs pos="100000">
                      <a:srgbClr val="C0504D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charset="0"/>
              </a:rPr>
            </a:br>
            <a:r>
              <a:rPr lang="ru-RU" b="1" spc="50" dirty="0" smtClean="0">
                <a:ln w="11430"/>
                <a:gradFill>
                  <a:gsLst>
                    <a:gs pos="25000">
                      <a:srgbClr val="C0504D">
                        <a:satMod val="155000"/>
                      </a:srgbClr>
                    </a:gs>
                    <a:gs pos="100000">
                      <a:srgbClr val="C0504D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charset="0"/>
              </a:rPr>
              <a:t>ЗАЯЦ</a:t>
            </a:r>
            <a:r>
              <a:rPr lang="ru-RU" b="1" spc="50" dirty="0">
                <a:ln w="11430"/>
                <a:gradFill>
                  <a:gsLst>
                    <a:gs pos="25000">
                      <a:srgbClr val="C0504D">
                        <a:satMod val="155000"/>
                      </a:srgbClr>
                    </a:gs>
                    <a:gs pos="100000">
                      <a:srgbClr val="C0504D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charset="0"/>
              </a:rPr>
              <a:t/>
            </a:r>
            <a:br>
              <a:rPr lang="ru-RU" b="1" spc="50" dirty="0">
                <a:ln w="11430"/>
                <a:gradFill>
                  <a:gsLst>
                    <a:gs pos="25000">
                      <a:srgbClr val="C0504D">
                        <a:satMod val="155000"/>
                      </a:srgbClr>
                    </a:gs>
                    <a:gs pos="100000">
                      <a:srgbClr val="C0504D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charset="0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ru-RU" sz="3200" dirty="0" smtClean="0">
                <a:solidFill>
                  <a:srgbClr val="002060"/>
                </a:solidFill>
              </a:rPr>
              <a:t>Маленький, беленький,</a:t>
            </a:r>
          </a:p>
          <a:p>
            <a:pPr marL="0" indent="0">
              <a:buNone/>
            </a:pPr>
            <a:r>
              <a:rPr lang="ru-RU" sz="3200" dirty="0" smtClean="0">
                <a:solidFill>
                  <a:srgbClr val="002060"/>
                </a:solidFill>
              </a:rPr>
              <a:t>По лесочку прыг, прыг!</a:t>
            </a:r>
          </a:p>
          <a:p>
            <a:pPr marL="0" indent="0">
              <a:buNone/>
            </a:pPr>
            <a:r>
              <a:rPr lang="ru-RU" sz="3200" dirty="0" smtClean="0">
                <a:solidFill>
                  <a:srgbClr val="002060"/>
                </a:solidFill>
              </a:rPr>
              <a:t>По снежочку тык-тык!</a:t>
            </a:r>
          </a:p>
          <a:p>
            <a:pPr marL="0" indent="0">
              <a:buNone/>
            </a:pPr>
            <a:r>
              <a:rPr lang="ru-RU" sz="3200" dirty="0" smtClean="0">
                <a:solidFill>
                  <a:srgbClr val="002060"/>
                </a:solidFill>
              </a:rPr>
              <a:t>Через поле напрямик,</a:t>
            </a:r>
          </a:p>
          <a:p>
            <a:pPr marL="0" indent="0">
              <a:buNone/>
            </a:pPr>
            <a:r>
              <a:rPr lang="ru-RU" sz="3200" dirty="0" smtClean="0">
                <a:solidFill>
                  <a:srgbClr val="002060"/>
                </a:solidFill>
              </a:rPr>
              <a:t>Скачет белый воротник?</a:t>
            </a:r>
            <a:endParaRPr lang="ru-RU" sz="3200" dirty="0">
              <a:solidFill>
                <a:srgbClr val="002060"/>
              </a:solidFill>
            </a:endParaRPr>
          </a:p>
        </p:txBody>
      </p:sp>
      <p:sp>
        <p:nvSpPr>
          <p:cNvPr id="7" name="Объект 6"/>
          <p:cNvSpPr>
            <a:spLocks noGrp="1"/>
          </p:cNvSpPr>
          <p:nvPr>
            <p:ph sz="half" idx="2"/>
          </p:nvPr>
        </p:nvSpPr>
        <p:spPr>
          <a:xfrm>
            <a:off x="4572000" y="1196754"/>
            <a:ext cx="4114800" cy="4929410"/>
          </a:xfrm>
        </p:spPr>
        <p:txBody>
          <a:bodyPr>
            <a:normAutofit fontScale="70000" lnSpcReduction="20000"/>
          </a:bodyPr>
          <a:lstStyle/>
          <a:p>
            <a:endParaRPr lang="ru-RU" dirty="0" smtClean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endParaRPr lang="ru-RU" dirty="0" smtClean="0"/>
          </a:p>
          <a:p>
            <a:pPr marL="0" lvl="0" indent="0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1. Зверёк отряда грызунов, с длинными ушами и </a:t>
            </a:r>
          </a:p>
          <a:p>
            <a:pPr marL="0" lvl="0" indent="0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сильными задними ногами, а также мех его. Труслив как заяц. </a:t>
            </a:r>
          </a:p>
          <a:p>
            <a:pPr marL="0" lvl="0" indent="0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Заяц-беляк. За двумя зайцами погонишься ни одного не поймаешь (посл.).</a:t>
            </a:r>
            <a:b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2. Безбилетный пассажир, а также зритель, проникший </a:t>
            </a:r>
          </a:p>
          <a:p>
            <a:pPr marL="0" lvl="0" indent="0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куда-нибудь без билета (разг.). Ехать зайцем. </a:t>
            </a:r>
            <a:endParaRPr lang="ru-RU" dirty="0"/>
          </a:p>
        </p:txBody>
      </p:sp>
      <p:pic>
        <p:nvPicPr>
          <p:cNvPr id="6" name="Picture 10" descr="http://s002.radikal.ru/i199/1011/4d/396bbe3bf26e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flipH="1">
            <a:off x="4716015" y="1196753"/>
            <a:ext cx="4248473" cy="316835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4001748889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algn="l"/>
            <a:r>
              <a:rPr lang="ru-RU" sz="5400" b="1" spc="50" dirty="0" smtClean="0">
                <a:ln w="11430"/>
                <a:gradFill>
                  <a:gsLst>
                    <a:gs pos="25000">
                      <a:srgbClr val="C0504D">
                        <a:satMod val="155000"/>
                      </a:srgbClr>
                    </a:gs>
                    <a:gs pos="100000">
                      <a:srgbClr val="C0504D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charset="0"/>
                <a:ea typeface="+mn-ea"/>
                <a:cs typeface="+mn-cs"/>
              </a:rPr>
              <a:t/>
            </a:r>
            <a:br>
              <a:rPr lang="ru-RU" sz="5400" b="1" spc="50" dirty="0" smtClean="0">
                <a:ln w="11430"/>
                <a:gradFill>
                  <a:gsLst>
                    <a:gs pos="25000">
                      <a:srgbClr val="C0504D">
                        <a:satMod val="155000"/>
                      </a:srgbClr>
                    </a:gs>
                    <a:gs pos="100000">
                      <a:srgbClr val="C0504D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charset="0"/>
                <a:ea typeface="+mn-ea"/>
                <a:cs typeface="+mn-cs"/>
              </a:rPr>
            </a:br>
            <a:r>
              <a:rPr lang="ru-RU" sz="5400" b="1" spc="50" dirty="0" smtClean="0">
                <a:ln w="11430"/>
                <a:gradFill>
                  <a:gsLst>
                    <a:gs pos="25000">
                      <a:srgbClr val="C0504D">
                        <a:satMod val="155000"/>
                      </a:srgbClr>
                    </a:gs>
                    <a:gs pos="100000">
                      <a:srgbClr val="C0504D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charset="0"/>
                <a:ea typeface="+mn-ea"/>
                <a:cs typeface="+mn-cs"/>
              </a:rPr>
              <a:t>КОРОВА</a:t>
            </a:r>
            <a:r>
              <a:rPr lang="ru-RU" sz="5400" b="1" spc="50" dirty="0">
                <a:ln w="11430"/>
                <a:gradFill>
                  <a:gsLst>
                    <a:gs pos="25000">
                      <a:srgbClr val="C0504D">
                        <a:satMod val="155000"/>
                      </a:srgbClr>
                    </a:gs>
                    <a:gs pos="100000">
                      <a:srgbClr val="C0504D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charset="0"/>
                <a:ea typeface="+mn-ea"/>
                <a:cs typeface="+mn-cs"/>
              </a:rPr>
              <a:t/>
            </a:r>
            <a:br>
              <a:rPr lang="ru-RU" sz="5400" b="1" spc="50" dirty="0">
                <a:ln w="11430"/>
                <a:gradFill>
                  <a:gsLst>
                    <a:gs pos="25000">
                      <a:srgbClr val="C0504D">
                        <a:satMod val="155000"/>
                      </a:srgbClr>
                    </a:gs>
                    <a:gs pos="100000">
                      <a:srgbClr val="C0504D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charset="0"/>
                <a:ea typeface="+mn-ea"/>
                <a:cs typeface="+mn-cs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Сама пёстрая,</a:t>
            </a:r>
          </a:p>
          <a:p>
            <a:pPr marL="0" indent="0">
              <a:buNone/>
            </a:pPr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Ест зелёное,</a:t>
            </a:r>
          </a:p>
          <a:p>
            <a:pPr marL="0" indent="0">
              <a:buNone/>
            </a:pPr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Даёт белое?</a:t>
            </a:r>
            <a:endParaRPr lang="ru-RU" sz="32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Picture 7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384280"/>
            <a:ext cx="4077116" cy="31167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Прямоугольник 8"/>
          <p:cNvSpPr/>
          <p:nvPr/>
        </p:nvSpPr>
        <p:spPr>
          <a:xfrm>
            <a:off x="3707904" y="3501008"/>
            <a:ext cx="5256584" cy="32932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1. Самка крупных жвачных парнокопытных животных, а также некоторых других парнокопытных (напр., лося, оленя).</a:t>
            </a:r>
            <a:b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2. Домашнее молочное животное, самка домашнего быка. Породистая корова. Стадо коров. У коровы молоко на языке (посл.: хороший удой зависит от хорошего корма).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300818738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b="1" spc="50" dirty="0" smtClean="0">
                <a:ln w="11430"/>
                <a:gradFill>
                  <a:gsLst>
                    <a:gs pos="25000">
                      <a:srgbClr val="C0504D">
                        <a:satMod val="155000"/>
                      </a:srgbClr>
                    </a:gs>
                    <a:gs pos="100000">
                      <a:srgbClr val="C0504D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charset="0"/>
              </a:rPr>
              <a:t>ЛИСИЦА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endParaRPr lang="ru-RU" dirty="0" smtClean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ru-RU" dirty="0" smtClean="0">
                <a:solidFill>
                  <a:srgbClr val="002060"/>
                </a:solidFill>
              </a:rPr>
              <a:t>Хвост пушистый,</a:t>
            </a:r>
          </a:p>
          <a:p>
            <a:pPr marL="0" indent="0">
              <a:buNone/>
            </a:pPr>
            <a:r>
              <a:rPr lang="ru-RU" dirty="0" smtClean="0">
                <a:solidFill>
                  <a:srgbClr val="002060"/>
                </a:solidFill>
              </a:rPr>
              <a:t>Мех золотистый,</a:t>
            </a:r>
          </a:p>
          <a:p>
            <a:pPr marL="0" indent="0">
              <a:buNone/>
            </a:pPr>
            <a:r>
              <a:rPr lang="ru-RU" dirty="0" smtClean="0">
                <a:solidFill>
                  <a:srgbClr val="002060"/>
                </a:solidFill>
              </a:rPr>
              <a:t>В лесу живёт, </a:t>
            </a:r>
          </a:p>
          <a:p>
            <a:pPr marL="0" indent="0">
              <a:buNone/>
            </a:pPr>
            <a:r>
              <a:rPr lang="ru-RU" dirty="0" smtClean="0">
                <a:solidFill>
                  <a:srgbClr val="002060"/>
                </a:solidFill>
              </a:rPr>
              <a:t>В деревне кур крадёт?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7" name="Объект 6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pPr marL="0" indent="0">
              <a:buNone/>
            </a:pPr>
            <a:r>
              <a:rPr lang="ru-RU" dirty="0" smtClean="0">
                <a:solidFill>
                  <a:srgbClr val="002060"/>
                </a:solidFill>
              </a:rPr>
              <a:t>Хищное </a:t>
            </a:r>
            <a:r>
              <a:rPr lang="ru-RU" dirty="0" err="1" smtClean="0">
                <a:solidFill>
                  <a:srgbClr val="002060"/>
                </a:solidFill>
              </a:rPr>
              <a:t>животное,с</a:t>
            </a:r>
            <a:r>
              <a:rPr lang="ru-RU" dirty="0" smtClean="0">
                <a:solidFill>
                  <a:srgbClr val="002060"/>
                </a:solidFill>
              </a:rPr>
              <a:t> острой мордой и длинным пушистым хвостом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6" name="Picture 10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15374" y="1124744"/>
            <a:ext cx="4425915" cy="31683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2717394134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b="1" spc="50" dirty="0" smtClean="0">
                <a:ln w="11430"/>
                <a:gradFill>
                  <a:gsLst>
                    <a:gs pos="25000">
                      <a:srgbClr val="C0504D">
                        <a:satMod val="155000"/>
                      </a:srgbClr>
                    </a:gs>
                    <a:gs pos="100000">
                      <a:srgbClr val="C0504D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charset="0"/>
              </a:rPr>
              <a:t/>
            </a:r>
            <a:br>
              <a:rPr lang="ru-RU" b="1" spc="50" dirty="0" smtClean="0">
                <a:ln w="11430"/>
                <a:gradFill>
                  <a:gsLst>
                    <a:gs pos="25000">
                      <a:srgbClr val="C0504D">
                        <a:satMod val="155000"/>
                      </a:srgbClr>
                    </a:gs>
                    <a:gs pos="100000">
                      <a:srgbClr val="C0504D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charset="0"/>
              </a:rPr>
            </a:br>
            <a:r>
              <a:rPr lang="ru-RU" b="1" spc="50" dirty="0" smtClean="0">
                <a:ln w="11430"/>
                <a:gradFill>
                  <a:gsLst>
                    <a:gs pos="25000">
                      <a:srgbClr val="C0504D">
                        <a:satMod val="155000"/>
                      </a:srgbClr>
                    </a:gs>
                    <a:gs pos="100000">
                      <a:srgbClr val="C0504D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charset="0"/>
              </a:rPr>
              <a:t>МОЛОКО</a:t>
            </a:r>
            <a:r>
              <a:rPr lang="ru-RU" b="1" spc="50" dirty="0">
                <a:ln w="11430"/>
                <a:gradFill>
                  <a:gsLst>
                    <a:gs pos="25000">
                      <a:srgbClr val="C0504D">
                        <a:satMod val="155000"/>
                      </a:srgbClr>
                    </a:gs>
                    <a:gs pos="100000">
                      <a:srgbClr val="C0504D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charset="0"/>
              </a:rPr>
              <a:t/>
            </a:r>
            <a:br>
              <a:rPr lang="ru-RU" b="1" spc="50" dirty="0">
                <a:ln w="11430"/>
                <a:gradFill>
                  <a:gsLst>
                    <a:gs pos="25000">
                      <a:srgbClr val="C0504D">
                        <a:satMod val="155000"/>
                      </a:srgbClr>
                    </a:gs>
                    <a:gs pos="100000">
                      <a:srgbClr val="C0504D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charset="0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sz="3200" dirty="0" smtClean="0">
                <a:solidFill>
                  <a:srgbClr val="002060"/>
                </a:solidFill>
              </a:rPr>
              <a:t>От неё здоровье, сила,</a:t>
            </a:r>
          </a:p>
          <a:p>
            <a:pPr marL="0" indent="0">
              <a:buNone/>
            </a:pPr>
            <a:r>
              <a:rPr lang="ru-RU" sz="3200" dirty="0" smtClean="0">
                <a:solidFill>
                  <a:srgbClr val="002060"/>
                </a:solidFill>
              </a:rPr>
              <a:t>И румяность щёк всегда,</a:t>
            </a:r>
          </a:p>
          <a:p>
            <a:pPr marL="0" indent="0">
              <a:buNone/>
            </a:pPr>
            <a:r>
              <a:rPr lang="ru-RU" sz="3200" dirty="0" smtClean="0">
                <a:solidFill>
                  <a:srgbClr val="002060"/>
                </a:solidFill>
              </a:rPr>
              <a:t>Белое, а не белила,</a:t>
            </a:r>
          </a:p>
          <a:p>
            <a:pPr marL="0" indent="0">
              <a:buNone/>
            </a:pPr>
            <a:r>
              <a:rPr lang="ru-RU" sz="3200" dirty="0" smtClean="0">
                <a:solidFill>
                  <a:srgbClr val="002060"/>
                </a:solidFill>
              </a:rPr>
              <a:t>Жидкое, а не вода!</a:t>
            </a:r>
            <a:endParaRPr lang="ru-RU" sz="3200" dirty="0">
              <a:solidFill>
                <a:srgbClr val="002060"/>
              </a:solidFill>
            </a:endParaRPr>
          </a:p>
        </p:txBody>
      </p:sp>
      <p:sp>
        <p:nvSpPr>
          <p:cNvPr id="9" name="Объект 8"/>
          <p:cNvSpPr>
            <a:spLocks noGrp="1"/>
          </p:cNvSpPr>
          <p:nvPr>
            <p:ph sz="half" idx="2"/>
          </p:nvPr>
        </p:nvSpPr>
        <p:spPr>
          <a:xfrm>
            <a:off x="3347864" y="1600201"/>
            <a:ext cx="5338936" cy="4421088"/>
          </a:xfrm>
        </p:spPr>
        <p:txBody>
          <a:bodyPr>
            <a:normAutofit fontScale="85000" lnSpcReduction="20000"/>
          </a:bodyPr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 smtClean="0"/>
          </a:p>
          <a:p>
            <a:pPr marL="0" lvl="0" indent="0" fontAlgn="base">
              <a:spcBef>
                <a:spcPct val="0"/>
              </a:spcBef>
              <a:spcAft>
                <a:spcPct val="0"/>
              </a:spcAft>
              <a:buNone/>
            </a:pPr>
            <a:endParaRPr lang="ru-RU" sz="20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0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1. Белая жидкость для вскармливания младенца, детеныша. Грудное молоко. Козье, коровье, овечье молоко. </a:t>
            </a:r>
          </a:p>
          <a:p>
            <a:pPr marL="0" lvl="0" indent="0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2. Такая жидкость, получаемая от домашних коров, продукт питания. Сырое, кипячёное молоко. </a:t>
            </a:r>
          </a:p>
          <a:p>
            <a:pPr marL="0" lvl="0" indent="0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3. Беловатый сок некоторых растений, млечный сок.</a:t>
            </a:r>
            <a:r>
              <a:rPr lang="ru-RU" sz="2000" dirty="0">
                <a:solidFill>
                  <a:prstClr val="black"/>
                </a:solidFill>
                <a:latin typeface="Arial" charset="0"/>
              </a:rPr>
              <a:t/>
            </a:r>
            <a:br>
              <a:rPr lang="ru-RU" sz="2000" dirty="0">
                <a:solidFill>
                  <a:prstClr val="black"/>
                </a:solidFill>
                <a:latin typeface="Arial" charset="0"/>
              </a:rPr>
            </a:br>
            <a:endParaRPr lang="ru-RU" sz="2000" dirty="0">
              <a:solidFill>
                <a:prstClr val="black"/>
              </a:solidFill>
              <a:latin typeface="Arial" charset="0"/>
            </a:endParaRPr>
          </a:p>
          <a:p>
            <a:endParaRPr lang="ru-RU" dirty="0"/>
          </a:p>
        </p:txBody>
      </p:sp>
      <p:pic>
        <p:nvPicPr>
          <p:cNvPr id="8" name="Picture 2" descr="http://wiki.profinance.kz/uploads/posts/2010-04/1270457042_13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63964" y="0"/>
            <a:ext cx="3312368" cy="409575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3474101440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 algn="l" fontAlgn="base">
              <a:spcAft>
                <a:spcPct val="0"/>
              </a:spcAft>
            </a:pPr>
            <a:r>
              <a:rPr lang="ru-RU" sz="5400" b="1" spc="50" dirty="0" smtClean="0">
                <a:ln w="11430"/>
                <a:gradFill>
                  <a:gsLst>
                    <a:gs pos="25000">
                      <a:srgbClr val="C0504D">
                        <a:satMod val="155000"/>
                      </a:srgbClr>
                    </a:gs>
                    <a:gs pos="100000">
                      <a:srgbClr val="C0504D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charset="0"/>
                <a:ea typeface="+mn-ea"/>
                <a:cs typeface="+mn-cs"/>
              </a:rPr>
              <a:t/>
            </a:r>
            <a:br>
              <a:rPr lang="ru-RU" sz="5400" b="1" spc="50" dirty="0" smtClean="0">
                <a:ln w="11430"/>
                <a:gradFill>
                  <a:gsLst>
                    <a:gs pos="25000">
                      <a:srgbClr val="C0504D">
                        <a:satMod val="155000"/>
                      </a:srgbClr>
                    </a:gs>
                    <a:gs pos="100000">
                      <a:srgbClr val="C0504D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charset="0"/>
                <a:ea typeface="+mn-ea"/>
                <a:cs typeface="+mn-cs"/>
              </a:rPr>
            </a:br>
            <a:r>
              <a:rPr lang="ru-RU" sz="5400" b="1" spc="50" dirty="0" smtClean="0">
                <a:ln w="11430"/>
                <a:gradFill>
                  <a:gsLst>
                    <a:gs pos="25000">
                      <a:srgbClr val="C0504D">
                        <a:satMod val="155000"/>
                      </a:srgbClr>
                    </a:gs>
                    <a:gs pos="100000">
                      <a:srgbClr val="C0504D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charset="0"/>
                <a:ea typeface="+mn-ea"/>
                <a:cs typeface="+mn-cs"/>
              </a:rPr>
              <a:t>ПЕТУХ</a:t>
            </a:r>
            <a:r>
              <a:rPr lang="ru-RU" sz="5400" b="1" spc="50" dirty="0">
                <a:ln w="11430"/>
                <a:gradFill>
                  <a:gsLst>
                    <a:gs pos="25000">
                      <a:srgbClr val="C0504D">
                        <a:satMod val="155000"/>
                      </a:srgbClr>
                    </a:gs>
                    <a:gs pos="100000">
                      <a:srgbClr val="C0504D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charset="0"/>
                <a:ea typeface="+mn-ea"/>
                <a:cs typeface="+mn-cs"/>
              </a:rPr>
              <a:t/>
            </a:r>
            <a:br>
              <a:rPr lang="ru-RU" sz="5400" b="1" spc="50" dirty="0">
                <a:ln w="11430"/>
                <a:gradFill>
                  <a:gsLst>
                    <a:gs pos="25000">
                      <a:srgbClr val="C0504D">
                        <a:satMod val="155000"/>
                      </a:srgbClr>
                    </a:gs>
                    <a:gs pos="100000">
                      <a:srgbClr val="C0504D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charset="0"/>
                <a:ea typeface="+mn-ea"/>
                <a:cs typeface="+mn-cs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Гребешочек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аленький,</a:t>
            </a:r>
          </a:p>
          <a:p>
            <a:pPr marL="0" indent="0">
              <a:buNone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Кафтанчик рябенький,</a:t>
            </a:r>
          </a:p>
          <a:p>
            <a:pPr marL="0" indent="0">
              <a:buNone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Двойная бородка,</a:t>
            </a:r>
          </a:p>
          <a:p>
            <a:pPr marL="0" indent="0">
              <a:buNone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Важная походка,</a:t>
            </a:r>
          </a:p>
          <a:p>
            <a:pPr marL="0" indent="0">
              <a:buNone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Раньше всех встаёт,</a:t>
            </a:r>
          </a:p>
          <a:p>
            <a:pPr marL="0" indent="0">
              <a:buNone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Голосисто поёт?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Объект 6"/>
          <p:cNvSpPr>
            <a:spLocks noGrp="1"/>
          </p:cNvSpPr>
          <p:nvPr>
            <p:ph sz="half" idx="2"/>
          </p:nvPr>
        </p:nvSpPr>
        <p:spPr>
          <a:xfrm>
            <a:off x="4499992" y="332656"/>
            <a:ext cx="4320480" cy="3999529"/>
          </a:xfrm>
        </p:spPr>
        <p:txBody>
          <a:bodyPr/>
          <a:lstStyle/>
          <a:p>
            <a:pPr algn="r"/>
            <a:endParaRPr lang="ru-RU" dirty="0"/>
          </a:p>
        </p:txBody>
      </p:sp>
      <p:pic>
        <p:nvPicPr>
          <p:cNvPr id="6" name="Рисунок 5" descr="0-350x239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4716017" y="332656"/>
            <a:ext cx="3889242" cy="399953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Прямоугольник 7"/>
          <p:cNvSpPr/>
          <p:nvPr/>
        </p:nvSpPr>
        <p:spPr>
          <a:xfrm>
            <a:off x="4283968" y="4221088"/>
            <a:ext cx="4321289" cy="23698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1. Самец домашних кур и некоторых куриных.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Индейский петух. (индюк).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2. перен. О задорном человеке, забияке (разг.).</a:t>
            </a: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428534784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Занимательный словарик 1 класс Щегляева Т. В.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0.xml><?xml version="1.0" encoding="utf-8"?>
<a:theme xmlns:a="http://schemas.openxmlformats.org/drawingml/2006/main" name="9_Занимательный словарик 1 класс Щегляева Т. В.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1.xml><?xml version="1.0" encoding="utf-8"?>
<a:theme xmlns:a="http://schemas.openxmlformats.org/drawingml/2006/main" name="10_Занимательный словарик 1 класс Щегляева Т. В.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Занимательный словарик 1 класс Щегляева Т. В.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Занимательный словарик 1 класс Щегляева Т. В.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3_Занимательный словарик 1 класс Щегляева Т. В.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4_Занимательный словарик 1 класс Щегляева Т. В.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5_Занимательный словарик 1 класс Щегляева Т. В.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6_Занимательный словарик 1 класс Щегляева Т. В.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7_Занимательный словарик 1 класс Щегляева Т. В.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8_Занимательный словарик 1 класс Щегляева Т. В.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104</TotalTime>
  <Words>285</Words>
  <Application>Microsoft Office PowerPoint</Application>
  <PresentationFormat>Экран (4:3)</PresentationFormat>
  <Paragraphs>165</Paragraphs>
  <Slides>21</Slides>
  <Notes>0</Notes>
  <HiddenSlides>0</HiddenSlides>
  <MMClips>9</MMClips>
  <ScaleCrop>false</ScaleCrop>
  <HeadingPairs>
    <vt:vector size="4" baseType="variant">
      <vt:variant>
        <vt:lpstr>Тема</vt:lpstr>
      </vt:variant>
      <vt:variant>
        <vt:i4>11</vt:i4>
      </vt:variant>
      <vt:variant>
        <vt:lpstr>Заголовки слайдов</vt:lpstr>
      </vt:variant>
      <vt:variant>
        <vt:i4>21</vt:i4>
      </vt:variant>
    </vt:vector>
  </HeadingPairs>
  <TitlesOfParts>
    <vt:vector size="32" baseType="lpstr">
      <vt:lpstr>Занимательный словарик 1 класс Щегляева Т. В.</vt:lpstr>
      <vt:lpstr>1_Занимательный словарик 1 класс Щегляева Т. В.</vt:lpstr>
      <vt:lpstr>2_Занимательный словарик 1 класс Щегляева Т. В.</vt:lpstr>
      <vt:lpstr>3_Занимательный словарик 1 класс Щегляева Т. В.</vt:lpstr>
      <vt:lpstr>4_Занимательный словарик 1 класс Щегляева Т. В.</vt:lpstr>
      <vt:lpstr>5_Занимательный словарик 1 класс Щегляева Т. В.</vt:lpstr>
      <vt:lpstr>6_Занимательный словарик 1 класс Щегляева Т. В.</vt:lpstr>
      <vt:lpstr>7_Занимательный словарик 1 класс Щегляева Т. В.</vt:lpstr>
      <vt:lpstr>8_Занимательный словарик 1 класс Щегляева Т. В.</vt:lpstr>
      <vt:lpstr>9_Занимательный словарик 1 класс Щегляева Т. В.</vt:lpstr>
      <vt:lpstr>10_Занимательный словарик 1 класс Щегляева Т. В.</vt:lpstr>
      <vt:lpstr>Слайд 1</vt:lpstr>
      <vt:lpstr>Слайд 2</vt:lpstr>
      <vt:lpstr>Слайд 3</vt:lpstr>
      <vt:lpstr>ВОРОНА</vt:lpstr>
      <vt:lpstr> ЗАЯЦ </vt:lpstr>
      <vt:lpstr> КОРОВА </vt:lpstr>
      <vt:lpstr>ЛИСИЦА</vt:lpstr>
      <vt:lpstr> МОЛОКО </vt:lpstr>
      <vt:lpstr> ПЕТУХ </vt:lpstr>
      <vt:lpstr> ПЕНАЛ </vt:lpstr>
      <vt:lpstr> СОБАКА 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Ворона</dc:title>
  <dc:creator>user</dc:creator>
  <cp:lastModifiedBy>Роман</cp:lastModifiedBy>
  <cp:revision>13</cp:revision>
  <dcterms:created xsi:type="dcterms:W3CDTF">2018-11-19T13:06:51Z</dcterms:created>
  <dcterms:modified xsi:type="dcterms:W3CDTF">2023-10-17T08:37:16Z</dcterms:modified>
</cp:coreProperties>
</file>